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9"/>
  </p:notesMasterIdLst>
  <p:sldIdLst>
    <p:sldId id="298" r:id="rId3"/>
    <p:sldId id="334" r:id="rId4"/>
    <p:sldId id="345" r:id="rId5"/>
    <p:sldId id="348" r:id="rId6"/>
    <p:sldId id="350" r:id="rId7"/>
    <p:sldId id="353" r:id="rId8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Валеева" initials="ЕВ" lastIdx="2" clrIdx="0">
    <p:extLst>
      <p:ext uri="{19B8F6BF-5375-455C-9EA6-DF929625EA0E}">
        <p15:presenceInfo xmlns="" xmlns:p15="http://schemas.microsoft.com/office/powerpoint/2012/main" userId="S-1-5-21-1712447380-1085218012-2396117426-95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988"/>
    <a:srgbClr val="92251A"/>
    <a:srgbClr val="794601"/>
    <a:srgbClr val="465E9C"/>
    <a:srgbClr val="743A00"/>
    <a:srgbClr val="9A4D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53" autoAdjust="0"/>
    <p:restoredTop sz="94675" autoAdjust="0"/>
  </p:normalViewPr>
  <p:slideViewPr>
    <p:cSldViewPr>
      <p:cViewPr>
        <p:scale>
          <a:sx n="118" d="100"/>
          <a:sy n="118" d="100"/>
        </p:scale>
        <p:origin x="-1218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orient="horz" pos="3126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A22D2-74E1-4C62-A60B-E3F475055475}" type="datetimeFigureOut">
              <a:rPr lang="ru-RU" smtClean="0"/>
              <a:t>21.07.2026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23C7E-B924-4000-BABB-803DD838B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09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45F250-635A-4884-8FFE-51E6E48E9FEB}" type="slidenum">
              <a:rPr lang="en-GB" altLang="ru-RU">
                <a:solidFill>
                  <a:srgbClr val="000000"/>
                </a:solidFill>
              </a:rPr>
              <a:pPr/>
              <a:t>6</a:t>
            </a:fld>
            <a:endParaRPr lang="en-GB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1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246938" y="0"/>
            <a:ext cx="28970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kazakhmys_White_logo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420" y="174625"/>
            <a:ext cx="19343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t="11687" r="25664" b="8002"/>
          <a:stretch>
            <a:fillRect/>
          </a:stretch>
        </p:blipFill>
        <p:spPr bwMode="auto">
          <a:xfrm>
            <a:off x="0" y="0"/>
            <a:ext cx="62469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01156" y="2654305"/>
            <a:ext cx="2664069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01156" y="3795715"/>
            <a:ext cx="2664069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99964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E83AD-E343-4E41-B385-F4A12B6C69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0003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75805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8087" y="134938"/>
            <a:ext cx="6408127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AA52-D7CC-4AED-B03E-EF368DD4E3C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6998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85" y="134941"/>
            <a:ext cx="7562850" cy="396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8085" y="865188"/>
            <a:ext cx="8710246" cy="2559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085" y="3576638"/>
            <a:ext cx="8710246" cy="2559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2EADD-9E75-4614-8F6E-8F9321F686F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558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 userDrawn="1"/>
        </p:nvPicPr>
        <p:blipFill>
          <a:blip r:embed="rId2" cstate="print"/>
          <a:srcRect t="1222" r="3183" b="1018"/>
          <a:stretch>
            <a:fillRect/>
          </a:stretch>
        </p:blipFill>
        <p:spPr bwMode="auto">
          <a:xfrm>
            <a:off x="6246936" y="0"/>
            <a:ext cx="2897065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" name="Picture 26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8420" y="174625"/>
            <a:ext cx="193430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2469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01155" y="2654303"/>
            <a:ext cx="2664069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01155" y="3795714"/>
            <a:ext cx="2664069" cy="581025"/>
          </a:xfrm>
          <a:extLst/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7948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D7A6F-9500-40D5-BFB2-91B5FEA44DA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6866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2"/>
            <a:ext cx="77724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4A0A8-A4E4-497C-9091-2C1FB17E848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3520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8086" y="865188"/>
            <a:ext cx="4284784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3548" y="865188"/>
            <a:ext cx="4284784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FAC2F-97F4-4250-BFE3-13ECB430B29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6294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092"/>
            <a:ext cx="82296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E0B8B-ABE6-4A90-A1C3-4FC126A99D2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6235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2000B-6E1A-4217-A11C-D1058B09B03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729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5B1DD-15DC-4B2D-B27F-1116FBF14B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538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E2701-EAB0-4AD6-BFA7-D584CF48B8D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9277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5009"/>
            <a:ext cx="3008435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804C3-450B-4034-8DC8-D679F8F078E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4414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5" y="4967246"/>
            <a:ext cx="54864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5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5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29043-5F3E-4BFD-B530-594004ACC13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9604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61F78-D09D-4704-9D36-FCD31ED6BB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4605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7486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8086" y="134938"/>
            <a:ext cx="6392008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F3BE8-C767-4C6A-9530-D55DACE4F6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760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EACD2-3BBF-400A-B837-2C38A9D469C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8147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2" y="865188"/>
            <a:ext cx="4284785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4061" y="865188"/>
            <a:ext cx="4284785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664D0-BA26-4F49-AFD1-A163756E1F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437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095"/>
            <a:ext cx="82296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2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3A9AB-9503-47E4-B330-FC8D7927A84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2029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E2F70-C4B2-43CD-80CA-633A66AB33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1138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A362-751B-4B04-A23D-71A56DA416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4070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5011"/>
            <a:ext cx="3008435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9DB7-0E61-4F77-83D8-170F64A30E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0770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967249"/>
            <a:ext cx="54864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51917-5539-4FD6-8D62-0F0A1224A2F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790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accent4">
                <a:lumMod val="20000"/>
                <a:lumOff val="8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auto">
          <a:xfrm>
            <a:off x="0" y="104000"/>
            <a:ext cx="9144000" cy="45875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65188"/>
            <a:ext cx="8710246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454" y="6650038"/>
            <a:ext cx="442546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charset="0"/>
                <a:cs typeface="+mn-cs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29E0953-53D9-4B8D-827C-BE7EA8E01B1C}" type="slidenum">
              <a:rPr lang="en-GB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08085" y="134941"/>
            <a:ext cx="7562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pic>
        <p:nvPicPr>
          <p:cNvPr id="2" name="Picture 34" descr="kazakhmys_White_logo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215" y="114302"/>
            <a:ext cx="118549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52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accent4">
                <a:lumMod val="20000"/>
                <a:lumOff val="8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auto">
          <a:xfrm>
            <a:off x="0" y="104775"/>
            <a:ext cx="9144000" cy="45720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  <a:headEnd/>
            <a:tailEnd/>
          </a:ln>
        </p:spPr>
        <p:txBody>
          <a:bodyPr lIns="90000" tIns="90000" rIns="90000" bIns="90000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8085" y="865188"/>
            <a:ext cx="8710246" cy="52705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454" y="6650038"/>
            <a:ext cx="442546" cy="207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46BD1-18E0-4655-914A-5BAA5639A8D3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08085" y="133350"/>
            <a:ext cx="7562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" name="Picture 34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07215" y="114301"/>
            <a:ext cx="118549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39"/>
          <p:cNvSpPr>
            <a:spLocks noChangeArrowheads="1"/>
          </p:cNvSpPr>
          <p:nvPr/>
        </p:nvSpPr>
        <p:spPr bwMode="auto">
          <a:xfrm>
            <a:off x="203689" y="6210300"/>
            <a:ext cx="8714642" cy="45720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  <a:headEnd/>
            <a:tailEnd/>
          </a:ln>
        </p:spPr>
        <p:txBody>
          <a:bodyPr lIns="90000" tIns="90000" rIns="90000" bIns="90000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0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charset="0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E2F70-C4B2-43CD-80CA-633A66AB336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Рисунок 5" descr="C:\Documents and Settings\GalinaM.KZKMZ\Рабочий стол\DB_Image_Energy_20121123_5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1" y="620688"/>
            <a:ext cx="288032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ТОО Дистибьюшен\ДАРЭМ\Тариф Упращенка 2016\! Преза\20160304_0856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280831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ТОО Дистибьюшен\ДАРЭМ\Тариф Упращенка 2016\! Преза\20160304_0853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8" y="620688"/>
            <a:ext cx="296832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:\ДАРЭМ\ФОТКИ\Фото07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4468"/>
            <a:ext cx="2804436" cy="20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:\ДАРЭМ\ФОТКИ\Фото00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25144"/>
            <a:ext cx="28803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:\ДАРЭМ\ФОТКИ\Фото07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725144"/>
            <a:ext cx="296832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2275562"/>
            <a:ext cx="9144000" cy="23775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oolSlan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300" b="1" dirty="0" smtClean="0">
                <a:ln/>
                <a:solidFill>
                  <a:srgbClr val="465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ПРЕДПРИЯТИЕ ЭЛЕКТРИЧЕСКИХ СЕТЕЙ ТОО</a:t>
            </a:r>
            <a:r>
              <a:rPr lang="en-US" sz="3300" b="1" dirty="0" smtClean="0">
                <a:ln/>
                <a:solidFill>
                  <a:srgbClr val="465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«KAZAKHMYS DISTRIBUTION» (</a:t>
            </a:r>
            <a:r>
              <a:rPr lang="ru-RU" sz="3300" b="1" dirty="0" smtClean="0">
                <a:ln/>
                <a:solidFill>
                  <a:srgbClr val="465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КАЗАХМЫС ДИСТРИБЬЮШН) </a:t>
            </a:r>
            <a:endParaRPr lang="ru-RU" sz="3300" b="1" dirty="0">
              <a:ln/>
              <a:solidFill>
                <a:srgbClr val="465E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3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85" y="116632"/>
            <a:ext cx="7933592" cy="369316"/>
          </a:xfrm>
        </p:spPr>
        <p:txBody>
          <a:bodyPr/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Инвестиционная программа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Предприятие Электрических сетей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303E9ED-103D-4653-961B-204737768E36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692696"/>
            <a:ext cx="820891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dirty="0"/>
              <a:t> </a:t>
            </a:r>
            <a:r>
              <a:rPr lang="ru-RU" sz="1200" b="1" dirty="0"/>
              <a:t>Наименование: </a:t>
            </a:r>
            <a:r>
              <a:rPr lang="ru-RU" sz="1200" b="1" dirty="0" smtClean="0"/>
              <a:t>Замена устаревших масляных выключателей типа ВМТ-133 на ВЫКЛЮЧАТЕЛЬ </a:t>
            </a:r>
            <a:r>
              <a:rPr lang="ru-RU" sz="1200" b="1" dirty="0"/>
              <a:t>ВАКУУМНЫЙ ВВ/</a:t>
            </a:r>
            <a:r>
              <a:rPr lang="en-US" sz="1200" b="1" dirty="0"/>
              <a:t>TEL-6-20/630 </a:t>
            </a:r>
            <a:r>
              <a:rPr lang="ru-RU" sz="1200" b="1" dirty="0"/>
              <a:t>  </a:t>
            </a:r>
            <a:r>
              <a:rPr lang="en-US" sz="1200" b="1" dirty="0"/>
              <a:t>VCB15_LD8_SRF</a:t>
            </a:r>
            <a:r>
              <a:rPr lang="ru-RU" sz="1200" b="1" dirty="0"/>
              <a:t> ЦРП-3,ЦРП-6, РП-61 в количестве </a:t>
            </a:r>
            <a:r>
              <a:rPr lang="ru-RU" sz="1200" b="1" dirty="0" smtClean="0"/>
              <a:t>15 шт</a:t>
            </a:r>
            <a:r>
              <a:rPr lang="ru-RU" sz="1200" b="1" dirty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200" b="1" dirty="0"/>
              <a:t> </a:t>
            </a:r>
            <a:r>
              <a:rPr lang="ru-RU" sz="1200" b="1" dirty="0" smtClean="0"/>
              <a:t>Стоимость</a:t>
            </a:r>
            <a:r>
              <a:rPr lang="ru-RU" sz="1200" b="1" dirty="0"/>
              <a:t>: </a:t>
            </a:r>
            <a:r>
              <a:rPr lang="ru-RU" sz="1200" b="1" dirty="0" smtClean="0"/>
              <a:t>91 858 620 тенге </a:t>
            </a:r>
            <a:r>
              <a:rPr lang="ru-RU" sz="1200" b="1" dirty="0"/>
              <a:t>с НДС. </a:t>
            </a:r>
            <a:endParaRPr lang="ru-RU" sz="1200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1200" b="1" dirty="0" smtClean="0"/>
              <a:t>Статус: Завершен</a:t>
            </a:r>
            <a:endParaRPr lang="ru-RU" sz="1200" b="1" dirty="0"/>
          </a:p>
          <a:p>
            <a:endParaRPr lang="ru-RU" sz="1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6"/>
          <a:stretch/>
        </p:blipFill>
        <p:spPr bwMode="auto">
          <a:xfrm>
            <a:off x="2411760" y="1753408"/>
            <a:ext cx="4104456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96036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85" y="116632"/>
            <a:ext cx="7933592" cy="369316"/>
          </a:xfrm>
        </p:spPr>
        <p:txBody>
          <a:bodyPr/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Инвестиционная программа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Предприятие Электрических сетей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303E9ED-103D-4653-961B-204737768E36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2" descr="C:\Users\YuliyaStu\Desktop\Сандугаш(задания)\Для Фейсбук\2024 Слайды\IMG_20240724_1118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24" y="1772816"/>
            <a:ext cx="3528392" cy="502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764704"/>
            <a:ext cx="8209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200" b="1" dirty="0"/>
              <a:t>Наименование: </a:t>
            </a:r>
            <a:r>
              <a:rPr lang="ru-RU" sz="1200" b="1" dirty="0" smtClean="0"/>
              <a:t>Монтаж ШКАФА УПРАВЛЕНИЯ </a:t>
            </a:r>
            <a:r>
              <a:rPr lang="ru-RU" sz="1200" b="1" dirty="0"/>
              <a:t>ОПЕРАТИВНЫМ ТОКОМ ШУОТ 380 50ГЦ 230В </a:t>
            </a:r>
            <a:r>
              <a:rPr lang="ru-RU" sz="1200" b="1" dirty="0" smtClean="0"/>
              <a:t>80А </a:t>
            </a:r>
            <a:r>
              <a:rPr lang="ru-RU" sz="1200" b="1" dirty="0" err="1" smtClean="0"/>
              <a:t>г.Сатпаев</a:t>
            </a:r>
            <a:r>
              <a:rPr lang="ru-RU" sz="1200" b="1" dirty="0" smtClean="0"/>
              <a:t> ЦРП-5 </a:t>
            </a:r>
            <a:endParaRPr lang="ru-RU" sz="12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1200" b="1" dirty="0"/>
              <a:t>Стоимость: 12 354 770 тенге с </a:t>
            </a:r>
            <a:r>
              <a:rPr lang="ru-RU" sz="1200" b="1" dirty="0" smtClean="0"/>
              <a:t>НДС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200" b="1" dirty="0" smtClean="0"/>
              <a:t>Статус: Завершен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87788991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85" y="116632"/>
            <a:ext cx="7933592" cy="369316"/>
          </a:xfrm>
        </p:spPr>
        <p:txBody>
          <a:bodyPr/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Инвестиционная программа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Предприятие Электрических сетей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303E9ED-103D-4653-961B-204737768E36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1" name="Picture 2" descr="C:\Users\YuliyaStu\Desktop\Сандугаш(задания)\Для Фейсбук\2024 Слайды\IMG-20240704-WA0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36" y="1893025"/>
            <a:ext cx="388843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9552" y="764704"/>
            <a:ext cx="8209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200" b="1" dirty="0"/>
              <a:t>Наименование: </a:t>
            </a:r>
            <a:r>
              <a:rPr lang="ru-RU" sz="1200" b="1" dirty="0" smtClean="0"/>
              <a:t>Приобретение Автоматического аппарата </a:t>
            </a:r>
            <a:r>
              <a:rPr lang="ru-RU" sz="1200" b="1" dirty="0"/>
              <a:t>для измерения напряжения пробоя трансформаторного  </a:t>
            </a:r>
            <a:r>
              <a:rPr lang="ru-RU" sz="1200" b="1" dirty="0" smtClean="0"/>
              <a:t>масла, место установки Электротехническая лаборатория </a:t>
            </a:r>
            <a:endParaRPr lang="ru-RU" sz="12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1200" b="1" dirty="0"/>
              <a:t>Стоимость: 2 </a:t>
            </a:r>
            <a:r>
              <a:rPr lang="ru-RU" sz="1200" b="1" dirty="0" smtClean="0"/>
              <a:t>363 962 тенге </a:t>
            </a:r>
            <a:r>
              <a:rPr lang="ru-RU" sz="1200" b="1" dirty="0"/>
              <a:t>с НДС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200" b="1" dirty="0" smtClean="0"/>
              <a:t>Статус: Завершен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7679881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85" y="116632"/>
            <a:ext cx="7933592" cy="369316"/>
          </a:xfrm>
        </p:spPr>
        <p:txBody>
          <a:bodyPr/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Инвестиционная программа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Предприятие Электрических сетей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303E9ED-103D-4653-961B-204737768E36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2" descr="C:\Users\YuliyaStu\Desktop\Сандугаш(задания)\Для Фейсбук\2. Пресс-Релиз 2024\IMG-20240913-WA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3600400" cy="398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5" y="696538"/>
            <a:ext cx="81193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Наименование: </a:t>
            </a:r>
            <a:r>
              <a:rPr lang="ru-RU" sz="1200" b="1" dirty="0">
                <a:solidFill>
                  <a:srgbClr val="000000"/>
                </a:solidFill>
              </a:rPr>
              <a:t>Приобретение и </a:t>
            </a:r>
            <a:r>
              <a:rPr lang="ru-RU" sz="1200" b="1" smtClean="0">
                <a:solidFill>
                  <a:srgbClr val="000000"/>
                </a:solidFill>
              </a:rPr>
              <a:t>замена устаревших ВАБ-29 на </a:t>
            </a:r>
            <a:r>
              <a:rPr lang="ru-RU" sz="1200" b="1" dirty="0">
                <a:solidFill>
                  <a:srgbClr val="000000"/>
                </a:solidFill>
              </a:rPr>
              <a:t>ВАБ-49-3200/15  Катодное линейные  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ЦРП-5 Т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г.Жезказган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в количестве 3 шт.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/>
              <a:t>Стоимость:  14 050 000 с НДС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dirty="0" smtClean="0"/>
              <a:t>Статус: Завершен</a:t>
            </a:r>
            <a:endParaRPr lang="ru-RU" sz="1200" b="1" dirty="0"/>
          </a:p>
          <a:p>
            <a:endParaRPr lang="ru-RU" sz="1400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73853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122" y="3076846"/>
            <a:ext cx="8728358" cy="830981"/>
          </a:xfrm>
        </p:spPr>
        <p:txBody>
          <a:bodyPr/>
          <a:lstStyle/>
          <a:p>
            <a:pPr algn="ctr" eaLnBrk="1" hangingPunct="1"/>
            <a:r>
              <a:rPr lang="ru-RU" alt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2048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554916" y="6220558"/>
            <a:ext cx="442546" cy="1919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E25394-F0F9-431F-A1F5-A0B09B8AB4D1}" type="slidenum">
              <a:rPr lang="en-GB" altLang="ru-RU">
                <a:solidFill>
                  <a:srgbClr val="000000"/>
                </a:solidFill>
              </a:rPr>
              <a:pPr/>
              <a:t>6</a:t>
            </a:fld>
            <a:endParaRPr lang="en-GB" alt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889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chemeClr val="bg1"/>
                </a:solidFill>
                <a:ea typeface="+mj-ea"/>
                <a:cs typeface="+mj-cs"/>
              </a:rPr>
              <a:t>Исполнение инвестиционной программы 2024г. ПЭС</a:t>
            </a:r>
          </a:p>
        </p:txBody>
      </p:sp>
    </p:spTree>
    <p:extLst>
      <p:ext uri="{BB962C8B-B14F-4D97-AF65-F5344CB8AC3E}">
        <p14:creationId xmlns:p14="http://schemas.microsoft.com/office/powerpoint/2010/main" val="32139045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_Kazakhmys SAMPLE SLIDES 09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16455</TotalTime>
  <Words>175</Words>
  <Application>Microsoft Office PowerPoint</Application>
  <PresentationFormat>Экран (4:3)</PresentationFormat>
  <Paragraphs>27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2_Kazakhmys SAMPLE SLIDES 09</vt:lpstr>
      <vt:lpstr>Kazakhmys SAMPLE SLIDES 09</vt:lpstr>
      <vt:lpstr>Презентация PowerPoint</vt:lpstr>
      <vt:lpstr>Инвестиционная программа 2024г. Предприятие Электрических сетей</vt:lpstr>
      <vt:lpstr>Инвестиционная программа 2024г. Предприятие Электрических сетей</vt:lpstr>
      <vt:lpstr>Инвестиционная программа 2024г. Предприятие Электрических сетей</vt:lpstr>
      <vt:lpstr>Инвестиционная программа 2024г. Предприятие Электрических сетей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Гимадутдинова</dc:creator>
  <cp:lastModifiedBy>Юлия Ступачук</cp:lastModifiedBy>
  <cp:revision>281</cp:revision>
  <cp:lastPrinted>2026-07-20T05:09:03Z</cp:lastPrinted>
  <dcterms:created xsi:type="dcterms:W3CDTF">2016-03-03T05:59:04Z</dcterms:created>
  <dcterms:modified xsi:type="dcterms:W3CDTF">2026-07-21T08:08:00Z</dcterms:modified>
</cp:coreProperties>
</file>