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298" r:id="rId3"/>
    <p:sldId id="359" r:id="rId4"/>
    <p:sldId id="360" r:id="rId5"/>
    <p:sldId id="361" r:id="rId6"/>
    <p:sldId id="353" r:id="rId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Валеева" initials="ЕВ" lastIdx="2" clrIdx="0">
    <p:extLst>
      <p:ext uri="{19B8F6BF-5375-455C-9EA6-DF929625EA0E}">
        <p15:presenceInfo xmlns:p15="http://schemas.microsoft.com/office/powerpoint/2012/main" xmlns="" userId="S-1-5-21-1712447380-1085218012-2396117426-9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988"/>
    <a:srgbClr val="92251A"/>
    <a:srgbClr val="794601"/>
    <a:srgbClr val="465E9C"/>
    <a:srgbClr val="743A00"/>
    <a:srgbClr val="9A4D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4" autoAdjust="0"/>
    <p:restoredTop sz="94675" autoAdjust="0"/>
  </p:normalViewPr>
  <p:slideViewPr>
    <p:cSldViewPr>
      <p:cViewPr>
        <p:scale>
          <a:sx n="118" d="100"/>
          <a:sy n="118" d="100"/>
        </p:scale>
        <p:origin x="-126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orient="horz" pos="3126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22D2-74E1-4C62-A60B-E3F475055475}" type="datetimeFigureOut">
              <a:rPr lang="ru-RU" smtClean="0"/>
              <a:t>21.07.2026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3C7E-B924-4000-BABB-803DD838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9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3C7E-B924-4000-BABB-803DD838BA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1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45F250-635A-4884-8FFE-51E6E48E9FEB}" type="slidenum">
              <a:rPr lang="en-GB" altLang="ru-RU">
                <a:solidFill>
                  <a:srgbClr val="000000"/>
                </a:solidFill>
              </a:rPr>
              <a:pPr/>
              <a:t>5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246938" y="0"/>
            <a:ext cx="2897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6" y="2654305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6" y="3795715"/>
            <a:ext cx="2664069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96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83AD-E343-4E41-B385-F4A12B6C6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00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5805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7" y="134938"/>
            <a:ext cx="6408127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AA52-D7CC-4AED-B03E-EF368DD4E3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9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34941"/>
            <a:ext cx="7562850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085" y="86518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085" y="357663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EADD-9E75-4614-8F6E-8F9321F686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58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246936" y="0"/>
            <a:ext cx="289706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5" y="2654303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5" y="3795714"/>
            <a:ext cx="2664069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94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7A6F-9500-40D5-BFB2-91B5FEA44D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86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0A8-A4E4-497C-9091-2C1FB17E84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352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086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8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AC2F-97F4-4250-BFE3-13ECB430B2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29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2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B8B-ABE6-4A90-A1C3-4FC126A99D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23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000B-6E1A-4217-A11C-D1058B09B0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2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B1DD-15DC-4B2D-B27F-1116FBF14B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538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2701-EAB0-4AD6-BFA7-D584CF48B8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277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09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4C3-450B-4034-8DC8-D679F8F07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41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5" y="4967246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9043-5F3E-4BFD-B530-594004ACC1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60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1F78-D09D-4704-9D36-FCD31ED6BB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60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7486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6" y="134938"/>
            <a:ext cx="639200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3BE8-C767-4C6A-9530-D55DACE4F6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6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ACD2-3BBF-400A-B837-2C38A9D469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1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2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061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64D0-BA26-4F49-AFD1-A163756E1F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37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5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A9AB-9503-47E4-B330-FC8D7927A8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02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2F70-C4B2-43CD-80CA-633A66AB33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11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A362-751B-4B04-A23D-71A56DA416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07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11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9DB7-0E61-4F77-83D8-170F64A30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77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49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1917-5539-4FD6-8D62-0F0A1224A2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9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000"/>
            <a:ext cx="9144000" cy="45875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5188"/>
            <a:ext cx="8710246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29E0953-53D9-4B8D-827C-BE7EA8E01B1C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4941"/>
            <a:ext cx="756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15" y="114302"/>
            <a:ext cx="118549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775"/>
            <a:ext cx="9144000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085" y="865188"/>
            <a:ext cx="8710246" cy="52705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46BD1-18E0-4655-914A-5BAA5639A8D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3350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7215" y="114301"/>
            <a:ext cx="118549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03689" y="6210300"/>
            <a:ext cx="8714642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GalinaM.KZKMZ\Рабочий стол\DB_Image_Energy_20121123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620688"/>
            <a:ext cx="288032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ТОО Дистибьюшен\ДАРЭМ\Тариф Упращенка 2016\! Преза\20160304_085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083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ТОО Дистибьюшен\ДАРЭМ\Тариф Упращенка 2016\! Преза\20160304_085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620688"/>
            <a:ext cx="29683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ДАРЭМ\ФОТКИ\Фото0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468"/>
            <a:ext cx="2804436" cy="20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:\ДАРЭМ\ФОТКИ\Фото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:\ДАРЭМ\ФОТКИ\Фото07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25144"/>
            <a:ext cx="29683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275562"/>
            <a:ext cx="9144000" cy="237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ПРЕДПРИЯТИЕ ЭЛЕКТРИЧЕСКИХ СЕТЕЙ ТОО</a:t>
            </a:r>
            <a:r>
              <a:rPr lang="en-US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«KAZAKHMYS DISTRIBUTION» (</a:t>
            </a: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КАЗАХМЫС ДИСТРИБЬЮШН) </a:t>
            </a:r>
            <a:endParaRPr lang="ru-RU" sz="3300" b="1" dirty="0">
              <a:ln/>
              <a:solidFill>
                <a:srgbClr val="4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8256" y="116632"/>
            <a:ext cx="7375399" cy="396875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YuliyaStu\Desktop\Сандугаш(задания)\Для Фейсбук\2024 Слайды (Утегенов)\IMG-20241225-WA00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0829" b="26838"/>
          <a:stretch/>
        </p:blipFill>
        <p:spPr bwMode="auto">
          <a:xfrm>
            <a:off x="2483768" y="1916832"/>
            <a:ext cx="4608512" cy="37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62284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200" b="1" dirty="0" smtClean="0"/>
              <a:t>     Наименование</a:t>
            </a:r>
            <a:r>
              <a:rPr lang="ru-RU" sz="1200" b="1" dirty="0"/>
              <a:t>: Приобретение и замена: КТПБ-400-6/0,4 </a:t>
            </a:r>
            <a:r>
              <a:rPr lang="ru-RU" sz="1200" b="1" dirty="0" err="1"/>
              <a:t>кВ</a:t>
            </a:r>
            <a:r>
              <a:rPr lang="ru-RU" sz="1200" b="1" dirty="0"/>
              <a:t> (3 </a:t>
            </a:r>
            <a:r>
              <a:rPr lang="ru-RU" sz="1200" b="1" dirty="0" err="1"/>
              <a:t>шт</a:t>
            </a:r>
            <a:r>
              <a:rPr lang="ru-RU" sz="1200" b="1" dirty="0"/>
              <a:t>) </a:t>
            </a:r>
            <a:r>
              <a:rPr lang="ru-RU" sz="1200" b="1" dirty="0" smtClean="0"/>
              <a:t>вместо устаревших ТП-ДКМ</a:t>
            </a:r>
            <a:r>
              <a:rPr lang="ru-RU" sz="1200" b="1" dirty="0"/>
              <a:t>, ТП-10 квартал </a:t>
            </a:r>
            <a:r>
              <a:rPr lang="ru-RU" sz="1200" b="1" dirty="0" err="1" smtClean="0"/>
              <a:t>г.Жезказган</a:t>
            </a:r>
            <a:r>
              <a:rPr lang="ru-RU" sz="1200" b="1" dirty="0" smtClean="0"/>
              <a:t>, </a:t>
            </a:r>
            <a:r>
              <a:rPr lang="ru-RU" sz="1200" b="1" dirty="0" smtClean="0"/>
              <a:t>ТП-15 </a:t>
            </a:r>
            <a:r>
              <a:rPr lang="ru-RU" sz="1200" b="1" dirty="0"/>
              <a:t>В </a:t>
            </a:r>
            <a:r>
              <a:rPr lang="ru-RU" sz="1200" b="1" dirty="0" err="1"/>
              <a:t>кв</a:t>
            </a:r>
            <a:r>
              <a:rPr lang="ru-RU" sz="1200" b="1" dirty="0"/>
              <a:t>-л </a:t>
            </a:r>
            <a:r>
              <a:rPr lang="ru-RU" sz="1200" b="1" dirty="0" err="1"/>
              <a:t>г.Сатпаев</a:t>
            </a:r>
            <a:r>
              <a:rPr lang="ru-RU" sz="1200" b="1" dirty="0"/>
              <a:t> </a:t>
            </a:r>
            <a:endParaRPr lang="ru-RU" sz="1200" b="1" dirty="0">
              <a:solidFill>
                <a:srgbClr val="000000"/>
              </a:solidFill>
            </a:endParaRPr>
          </a:p>
          <a:p>
            <a:pPr marL="171450" indent="-171450" fontAlgn="t">
              <a:buFont typeface="Wingdings" pitchFamily="2" charset="2"/>
              <a:buChar char="v"/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/>
              <a:t>Стоимость: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35 026 880</a:t>
            </a:r>
            <a:r>
              <a:rPr lang="ru-RU" sz="1200" b="1" dirty="0"/>
              <a:t>тенге с </a:t>
            </a:r>
            <a:r>
              <a:rPr lang="ru-RU" sz="1200" b="1" dirty="0" smtClean="0"/>
              <a:t>НДС</a:t>
            </a:r>
          </a:p>
          <a:p>
            <a:pPr marL="171450" indent="-171450" fontAlgn="t">
              <a:buFont typeface="Wingdings" pitchFamily="2" charset="2"/>
              <a:buChar char="v"/>
            </a:pPr>
            <a:r>
              <a:rPr lang="ru-RU" sz="1200" b="1" dirty="0"/>
              <a:t> Статус: Завершен</a:t>
            </a:r>
          </a:p>
        </p:txBody>
      </p:sp>
    </p:spTree>
    <p:extLst>
      <p:ext uri="{BB962C8B-B14F-4D97-AF65-F5344CB8AC3E}">
        <p14:creationId xmlns:p14="http://schemas.microsoft.com/office/powerpoint/2010/main" val="2138049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3" descr="C:\Users\YuliyaStu\Desktop\Сандугаш(задания)\Для Фейсбук\2024 Слайды\IMG-20240718-WA0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2165"/>
            <a:ext cx="3960440" cy="41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76470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Наименование: </a:t>
            </a:r>
            <a:r>
              <a:rPr lang="ru-RU" sz="1200" b="1" dirty="0" smtClean="0"/>
              <a:t>С учетом увеличения  мощности потребителей , </a:t>
            </a:r>
            <a:r>
              <a:rPr lang="ru-RU" sz="1200" b="1" dirty="0" smtClean="0"/>
              <a:t>произведена  </a:t>
            </a:r>
            <a:r>
              <a:rPr lang="ru-RU" sz="1200" b="1" dirty="0"/>
              <a:t>замена </a:t>
            </a:r>
            <a:r>
              <a:rPr lang="ru-RU" sz="1200" b="1" dirty="0" smtClean="0"/>
              <a:t> трансформатора ТМ-35/ 6300 </a:t>
            </a:r>
            <a:r>
              <a:rPr lang="ru-RU" sz="1200" b="1" dirty="0" err="1" smtClean="0"/>
              <a:t>кВа</a:t>
            </a:r>
            <a:r>
              <a:rPr lang="ru-RU" sz="1200" b="1" dirty="0" smtClean="0"/>
              <a:t> на </a:t>
            </a:r>
            <a:r>
              <a:rPr lang="ru-RU" sz="1200" b="1" dirty="0" smtClean="0"/>
              <a:t>ТМ-35/10000 </a:t>
            </a:r>
            <a:r>
              <a:rPr lang="ru-RU" sz="1200" b="1" dirty="0" smtClean="0"/>
              <a:t>№ 1 </a:t>
            </a:r>
            <a:r>
              <a:rPr lang="ru-RU" sz="1200" b="1" dirty="0" err="1" smtClean="0"/>
              <a:t>г.Сатпаев</a:t>
            </a:r>
            <a:r>
              <a:rPr lang="ru-RU" sz="1200" b="1" dirty="0" smtClean="0"/>
              <a:t> </a:t>
            </a:r>
            <a:r>
              <a:rPr lang="ru-RU" sz="1200" b="1" dirty="0" smtClean="0"/>
              <a:t>ЦРП-3</a:t>
            </a:r>
            <a:endParaRPr lang="ru-RU" sz="12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Стоимость: 88 480  000 тенге с НДС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/>
              <a:t>Статус: Завершен</a:t>
            </a:r>
          </a:p>
        </p:txBody>
      </p:sp>
    </p:spTree>
    <p:extLst>
      <p:ext uri="{BB962C8B-B14F-4D97-AF65-F5344CB8AC3E}">
        <p14:creationId xmlns:p14="http://schemas.microsoft.com/office/powerpoint/2010/main" val="217687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69316"/>
          </a:xfrm>
        </p:spPr>
        <p:txBody>
          <a:bodyPr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инвестиционной программы 2024г. ПЭС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/>
              <a:t> </a:t>
            </a:r>
            <a:r>
              <a:rPr lang="ru-RU" sz="1200" b="1" dirty="0"/>
              <a:t>Наименование: </a:t>
            </a:r>
            <a:r>
              <a:rPr lang="ru-RU" sz="1200" b="1" dirty="0" smtClean="0"/>
              <a:t>Замена </a:t>
            </a:r>
            <a:r>
              <a:rPr lang="ru-RU" sz="1200" b="1" smtClean="0"/>
              <a:t>устаревшего масляного  </a:t>
            </a:r>
            <a:r>
              <a:rPr lang="ru-RU" sz="1200" b="1" dirty="0" smtClean="0"/>
              <a:t>выключателя ВМТ-110 </a:t>
            </a:r>
            <a:r>
              <a:rPr lang="ru-RU" sz="1200" b="1" dirty="0" err="1" smtClean="0"/>
              <a:t>кВ</a:t>
            </a:r>
            <a:r>
              <a:rPr lang="ru-RU" sz="1200" b="1" dirty="0" smtClean="0"/>
              <a:t> на выключатель  </a:t>
            </a:r>
            <a:r>
              <a:rPr lang="ru-RU" sz="1200" b="1" dirty="0" err="1" smtClean="0"/>
              <a:t>элегазовый</a:t>
            </a:r>
            <a:r>
              <a:rPr lang="ru-RU" sz="1200" b="1" dirty="0" smtClean="0"/>
              <a:t> </a:t>
            </a:r>
            <a:r>
              <a:rPr lang="ru-RU" sz="1200" b="1" dirty="0"/>
              <a:t>колонкового типа </a:t>
            </a:r>
            <a:r>
              <a:rPr lang="ru-RU" sz="1200" b="1" dirty="0" smtClean="0"/>
              <a:t>ВГТ-110 </a:t>
            </a:r>
            <a:r>
              <a:rPr lang="ru-RU" sz="1200" b="1" dirty="0" err="1" smtClean="0"/>
              <a:t>кВ</a:t>
            </a:r>
            <a:r>
              <a:rPr lang="ru-RU" sz="1200" b="1" dirty="0" smtClean="0"/>
              <a:t> ВЛ-110кВ </a:t>
            </a:r>
            <a:r>
              <a:rPr lang="ru-RU" sz="1200" b="1" dirty="0" smtClean="0"/>
              <a:t>«1С</a:t>
            </a:r>
            <a:r>
              <a:rPr lang="ru-RU" sz="1200" b="1" dirty="0" smtClean="0"/>
              <a:t>»  </a:t>
            </a:r>
            <a:r>
              <a:rPr lang="ru-RU" sz="1200" b="1" dirty="0" err="1"/>
              <a:t>г.Сатпаев</a:t>
            </a:r>
            <a:r>
              <a:rPr lang="ru-RU" sz="1200" b="1" dirty="0"/>
              <a:t>  ГПП-шх.57 в количестве 1 шт.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 Стоимость: </a:t>
            </a:r>
            <a:r>
              <a:rPr lang="ru-RU" sz="1200" b="1" dirty="0" smtClean="0"/>
              <a:t>14 131 858  </a:t>
            </a:r>
            <a:r>
              <a:rPr lang="ru-RU" sz="1200" b="1" dirty="0"/>
              <a:t>тенге </a:t>
            </a:r>
            <a:r>
              <a:rPr lang="ru-RU" sz="1200" b="1" dirty="0" smtClean="0"/>
              <a:t>с </a:t>
            </a:r>
            <a:r>
              <a:rPr lang="ru-RU" sz="1200" b="1" dirty="0"/>
              <a:t>НДС. </a:t>
            </a:r>
            <a:endParaRPr lang="ru-RU" sz="12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 smtClean="0"/>
              <a:t>Статус: завершен.</a:t>
            </a:r>
            <a:endParaRPr lang="ru-RU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3"/>
          <a:stretch/>
        </p:blipFill>
        <p:spPr bwMode="auto">
          <a:xfrm>
            <a:off x="2339752" y="1850675"/>
            <a:ext cx="4132409" cy="459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632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22" y="3076846"/>
            <a:ext cx="8728358" cy="830981"/>
          </a:xfrm>
        </p:spPr>
        <p:txBody>
          <a:bodyPr/>
          <a:lstStyle/>
          <a:p>
            <a:pPr algn="ctr" eaLnBrk="1" hangingPunct="1"/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048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54916" y="6220558"/>
            <a:ext cx="442546" cy="1919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E25394-F0F9-431F-A1F5-A0B09B8AB4D1}" type="slidenum">
              <a:rPr lang="en-GB" altLang="ru-RU">
                <a:solidFill>
                  <a:srgbClr val="000000"/>
                </a:solidFill>
              </a:rPr>
              <a:pPr/>
              <a:t>5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88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Исполнение инвестиционной программы 2024г. ПЭС</a:t>
            </a:r>
          </a:p>
        </p:txBody>
      </p:sp>
    </p:spTree>
    <p:extLst>
      <p:ext uri="{BB962C8B-B14F-4D97-AF65-F5344CB8AC3E}">
        <p14:creationId xmlns:p14="http://schemas.microsoft.com/office/powerpoint/2010/main" val="3213904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Kazakhmys SAMPLE SLIDES 09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16447</TotalTime>
  <Words>159</Words>
  <Application>Microsoft Office PowerPoint</Application>
  <PresentationFormat>Экран (4:3)</PresentationFormat>
  <Paragraphs>22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2_Kazakhmys SAMPLE SLIDES 09</vt:lpstr>
      <vt:lpstr>Kazakhmys SAMPLE SLIDES 09</vt:lpstr>
      <vt:lpstr>Презентация PowerPoint</vt:lpstr>
      <vt:lpstr>Инвестиционная программа 2024г. Предприятие Электрических сетей</vt:lpstr>
      <vt:lpstr>Инвестиционная программа 2024г. Предприятие Электрических сетей</vt:lpstr>
      <vt:lpstr>Исполнение инвестиционной программы 2024г. ПЭС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Гимадутдинова</dc:creator>
  <cp:lastModifiedBy>Юлия Ступачук</cp:lastModifiedBy>
  <cp:revision>289</cp:revision>
  <cp:lastPrinted>2026-07-20T05:12:15Z</cp:lastPrinted>
  <dcterms:created xsi:type="dcterms:W3CDTF">2016-03-03T05:59:04Z</dcterms:created>
  <dcterms:modified xsi:type="dcterms:W3CDTF">2026-07-21T08:32:35Z</dcterms:modified>
</cp:coreProperties>
</file>