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8"/>
  </p:notesMasterIdLst>
  <p:sldIdLst>
    <p:sldId id="298" r:id="rId3"/>
    <p:sldId id="358" r:id="rId4"/>
    <p:sldId id="359" r:id="rId5"/>
    <p:sldId id="360" r:id="rId6"/>
    <p:sldId id="353" r:id="rId7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Валеева" initials="ЕВ" lastIdx="2" clrIdx="0">
    <p:extLst>
      <p:ext uri="{19B8F6BF-5375-455C-9EA6-DF929625EA0E}">
        <p15:presenceInfo xmlns:p15="http://schemas.microsoft.com/office/powerpoint/2012/main" xmlns="" userId="S-1-5-21-1712447380-1085218012-2396117426-95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988"/>
    <a:srgbClr val="92251A"/>
    <a:srgbClr val="794601"/>
    <a:srgbClr val="465E9C"/>
    <a:srgbClr val="743A00"/>
    <a:srgbClr val="9A4D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4" autoAdjust="0"/>
    <p:restoredTop sz="94675" autoAdjust="0"/>
  </p:normalViewPr>
  <p:slideViewPr>
    <p:cSldViewPr>
      <p:cViewPr>
        <p:scale>
          <a:sx n="118" d="100"/>
          <a:sy n="118" d="100"/>
        </p:scale>
        <p:origin x="-1266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orient="horz" pos="3126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A22D2-74E1-4C62-A60B-E3F475055475}" type="datetimeFigureOut">
              <a:rPr lang="ru-RU" smtClean="0"/>
              <a:t>21.07.2026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23C7E-B924-4000-BABB-803DD838B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9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3C7E-B924-4000-BABB-803DD838BAC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1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45F250-635A-4884-8FFE-51E6E48E9FEB}" type="slidenum">
              <a:rPr lang="en-GB" altLang="ru-RU">
                <a:solidFill>
                  <a:srgbClr val="000000"/>
                </a:solidFill>
              </a:rPr>
              <a:pPr/>
              <a:t>5</a:t>
            </a:fld>
            <a:endParaRPr lang="en-GB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1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r="3183" b="1018"/>
          <a:stretch>
            <a:fillRect/>
          </a:stretch>
        </p:blipFill>
        <p:spPr bwMode="auto">
          <a:xfrm>
            <a:off x="6246938" y="0"/>
            <a:ext cx="28970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20" y="174625"/>
            <a:ext cx="19343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t="11687" r="25664" b="8002"/>
          <a:stretch>
            <a:fillRect/>
          </a:stretch>
        </p:blipFill>
        <p:spPr bwMode="auto">
          <a:xfrm>
            <a:off x="0" y="0"/>
            <a:ext cx="62469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1156" y="2654305"/>
            <a:ext cx="2664069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01156" y="3795715"/>
            <a:ext cx="2664069" cy="581025"/>
          </a:xfrm>
          <a:ln w="9525"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9996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E83AD-E343-4E41-B385-F4A12B6C69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0003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75805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8087" y="134938"/>
            <a:ext cx="6408127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AA52-D7CC-4AED-B03E-EF368DD4E3C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6998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085" y="134941"/>
            <a:ext cx="7562850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8085" y="865188"/>
            <a:ext cx="8710246" cy="2559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085" y="3576638"/>
            <a:ext cx="8710246" cy="2559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2EADD-9E75-4614-8F6E-8F9321F686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558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 userDrawn="1"/>
        </p:nvPicPr>
        <p:blipFill>
          <a:blip r:embed="rId2" cstate="print"/>
          <a:srcRect t="1222" r="3183" b="1018"/>
          <a:stretch>
            <a:fillRect/>
          </a:stretch>
        </p:blipFill>
        <p:spPr bwMode="auto">
          <a:xfrm>
            <a:off x="6246936" y="0"/>
            <a:ext cx="2897065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" name="Picture 26" descr="kazakhmys_White_logo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8420" y="174625"/>
            <a:ext cx="193430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2469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1155" y="2654303"/>
            <a:ext cx="2664069" cy="701675"/>
          </a:xfrm>
        </p:spPr>
        <p:txBody>
          <a:bodyPr lIns="91423" rIns="91423" anchor="b"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01155" y="3795714"/>
            <a:ext cx="2664069" cy="581025"/>
          </a:xfrm>
          <a:extLst/>
        </p:spPr>
        <p:txBody>
          <a:bodyPr lIns="91440" tIns="45720" rIns="91440" bIns="45720">
            <a:spAutoFit/>
          </a:bodyPr>
          <a:lstStyle>
            <a:lvl1pPr defTabSz="449263">
              <a:spcBef>
                <a:spcPct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948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D7A6F-9500-40D5-BFB2-91B5FEA44DA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6866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2"/>
            <a:ext cx="77724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4A0A8-A4E4-497C-9091-2C1FB17E84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3520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8086" y="865188"/>
            <a:ext cx="4284784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3548" y="865188"/>
            <a:ext cx="4284784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AC2F-97F4-4250-BFE3-13ECB430B29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6294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092"/>
            <a:ext cx="82296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0B8B-ABE6-4A90-A1C3-4FC126A99D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6235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2000B-6E1A-4217-A11C-D1058B09B03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729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5B1DD-15DC-4B2D-B27F-1116FBF14B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538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E2701-EAB0-4AD6-BFA7-D584CF48B8D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9277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5009"/>
            <a:ext cx="3008435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804C3-450B-4034-8DC8-D679F8F078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4414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5" y="4967246"/>
            <a:ext cx="54864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5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5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29043-5F3E-4BFD-B530-594004ACC1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960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61F78-D09D-4704-9D36-FCD31ED6BB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4605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7486" y="134938"/>
            <a:ext cx="344128" cy="6000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8086" y="134938"/>
            <a:ext cx="6392008" cy="6000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F3BE8-C767-4C6A-9530-D55DACE4F6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760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7078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EACD2-3BBF-400A-B837-2C38A9D469C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8147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2" y="865188"/>
            <a:ext cx="4284785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4061" y="865188"/>
            <a:ext cx="4284785" cy="5270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664D0-BA26-4F49-AFD1-A163756E1F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437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095"/>
            <a:ext cx="8229600" cy="4000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3A9AB-9503-47E4-B330-FC8D7927A84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202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E2F70-C4B2-43CD-80CA-633A66AB33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1138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A362-751B-4B04-A23D-71A56DA416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4070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5011"/>
            <a:ext cx="3008435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9DB7-0E61-4F77-83D8-170F64A30E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0770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967249"/>
            <a:ext cx="5486400" cy="400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51917-5539-4FD6-8D62-0F0A1224A2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790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accent4">
                <a:lumMod val="20000"/>
                <a:lumOff val="8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0" y="104000"/>
            <a:ext cx="9144000" cy="45875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90000" tIns="90000" rIns="90000" b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5188"/>
            <a:ext cx="8710246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454" y="6650038"/>
            <a:ext cx="442546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charset="0"/>
                <a:cs typeface="+mn-cs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29E0953-53D9-4B8D-827C-BE7EA8E01B1C}" type="slidenum">
              <a:rPr lang="en-GB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08085" y="134941"/>
            <a:ext cx="756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pic>
        <p:nvPicPr>
          <p:cNvPr id="2" name="Picture 34" descr="kazakhmys_White_logo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15" y="114302"/>
            <a:ext cx="118549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52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accent4">
                <a:lumMod val="20000"/>
                <a:lumOff val="8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0" y="104775"/>
            <a:ext cx="9144000" cy="45720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  <a:headEnd/>
            <a:tailEnd/>
          </a:ln>
        </p:spPr>
        <p:txBody>
          <a:bodyPr lIns="90000" tIns="90000" rIns="90000" bIns="9000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8085" y="865188"/>
            <a:ext cx="8710246" cy="52705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vert="horz" wrap="square" lIns="18000" tIns="54000" rIns="18000" bIns="5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454" y="6650038"/>
            <a:ext cx="442546" cy="207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3" tIns="45712" rIns="36000" bIns="9000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46BD1-18E0-4655-914A-5BAA5639A8D3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08085" y="133350"/>
            <a:ext cx="7562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" name="Picture 34" descr="kazakhmys_White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07215" y="114301"/>
            <a:ext cx="118549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39"/>
          <p:cNvSpPr>
            <a:spLocks noChangeArrowheads="1"/>
          </p:cNvSpPr>
          <p:nvPr/>
        </p:nvSpPr>
        <p:spPr bwMode="auto">
          <a:xfrm>
            <a:off x="203689" y="6210300"/>
            <a:ext cx="8714642" cy="45720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  <a:headEnd/>
            <a:tailEnd/>
          </a:ln>
        </p:spPr>
        <p:txBody>
          <a:bodyPr lIns="90000" tIns="90000" rIns="90000" bIns="9000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0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120000"/>
        <a:buFont typeface="Arial" charset="0"/>
        <a:defRPr sz="1600">
          <a:solidFill>
            <a:schemeClr val="tx1"/>
          </a:solidFill>
          <a:latin typeface="+mn-lt"/>
          <a:cs typeface="+mn-cs"/>
        </a:defRPr>
      </a:lvl2pPr>
      <a:lvl3pPr marL="271463" indent="-268288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©"/>
        <a:defRPr sz="1600">
          <a:solidFill>
            <a:schemeClr val="tx1"/>
          </a:solidFill>
          <a:latin typeface="+mn-lt"/>
          <a:cs typeface="+mn-cs"/>
        </a:defRPr>
      </a:lvl3pPr>
      <a:lvl4pPr marL="539750" indent="-2667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804863" indent="-263525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5pPr>
      <a:lvl6pPr marL="12620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6pPr>
      <a:lvl7pPr marL="17192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7pPr>
      <a:lvl8pPr marL="21764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8pPr>
      <a:lvl9pPr marL="2633663" indent="-263525" algn="l" rtl="0" fontAlgn="base">
        <a:spcBef>
          <a:spcPct val="4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E2F70-C4B2-43CD-80CA-633A66AB336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Рисунок 5" descr="C:\Documents and Settings\GalinaM.KZKMZ\Рабочий стол\DB_Image_Energy_20121123_5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1" y="620688"/>
            <a:ext cx="288032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ТОО Дистибьюшен\ДАРЭМ\Тариф Упращенка 2016\! Преза\20160304_085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280831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ТОО Дистибьюшен\ДАРЭМ\Тариф Упращенка 2016\! Преза\20160304_0853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8" y="620688"/>
            <a:ext cx="296832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:\ДАРЭМ\ФОТКИ\Фото07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4468"/>
            <a:ext cx="2804436" cy="20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:\ДАРЭМ\ФОТКИ\Фото00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25144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:\ДАРЭМ\ФОТКИ\Фото07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725144"/>
            <a:ext cx="296832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2275562"/>
            <a:ext cx="9144000" cy="23775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olSlan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300" b="1" dirty="0" smtClean="0">
                <a:ln/>
                <a:solidFill>
                  <a:srgbClr val="465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ПРЕДПРИЯТИЕ ЭЛЕКТРИЧЕСКИХ СЕТЕЙ ТОО</a:t>
            </a:r>
            <a:r>
              <a:rPr lang="en-US" sz="3300" b="1" dirty="0" smtClean="0">
                <a:ln/>
                <a:solidFill>
                  <a:srgbClr val="465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«KAZAKHMYS DISTRIBUTION» (</a:t>
            </a:r>
            <a:r>
              <a:rPr lang="ru-RU" sz="3300" b="1" dirty="0" smtClean="0">
                <a:ln/>
                <a:solidFill>
                  <a:srgbClr val="465E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КАЗАХМЫС ДИСТРИБЬЮШН) </a:t>
            </a:r>
            <a:endParaRPr lang="ru-RU" sz="3300" b="1" dirty="0">
              <a:ln/>
              <a:solidFill>
                <a:srgbClr val="465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3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782" y="705160"/>
            <a:ext cx="87489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Наименование: Капитальный ремонт ВЛ-6кВ "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ЖДЦ"г.Жезказган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(станция Комбинатская) с ЦРП-4 яч.№10 в районе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ул.Жездинская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(замена 16 опор, изоляторов, провода, сцепной арматуры).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Стоимость: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4 046 717 тенге с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НДС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Капитальный ремонт ВЛ-6кВ «Старый микрорайон"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г.Жезказган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(замена изоляторов, провода, сцепной арматуры).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Стоимость: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749 347 тенге с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НДС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Капитальный ремонт ВЛ-6кВ «Развилка"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г.Жезказган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(замена 30 опор)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dirty="0"/>
              <a:t>Стоимость:  3 </a:t>
            </a:r>
            <a:r>
              <a:rPr lang="ru-RU" sz="1200" b="1" dirty="0" smtClean="0"/>
              <a:t>360 </a:t>
            </a:r>
            <a:r>
              <a:rPr lang="ru-RU" sz="1200" b="1" dirty="0"/>
              <a:t>000 тенге </a:t>
            </a:r>
            <a:r>
              <a:rPr lang="ru-RU" sz="1200" b="1" dirty="0" smtClean="0"/>
              <a:t>с НДС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dirty="0" smtClean="0"/>
              <a:t>Статус: Завершен.</a:t>
            </a:r>
            <a:endParaRPr lang="ru-RU" sz="1200" b="1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514" y="116632"/>
            <a:ext cx="9142486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12" rIns="18000" bIns="45712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ru-RU" sz="1800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Исполнение инвестиционной программы 2024г. ПЭС</a:t>
            </a:r>
            <a:endParaRPr lang="ru-RU" dirty="0"/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305272" y="5733256"/>
            <a:ext cx="3528392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2" descr="C:\Users\YuliyaStu\Desktop\IMG-20240918-WA0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565" y="2492896"/>
            <a:ext cx="4878796" cy="42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216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9" cy="369316"/>
          </a:xfrm>
        </p:spPr>
        <p:txBody>
          <a:bodyPr/>
          <a:lstStyle/>
          <a:p>
            <a:pPr algn="ctr"/>
            <a:r>
              <a:rPr lang="ru-RU" sz="1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Исполнение инвестиционной программы 2024г. ПЭС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E2F70-C4B2-43CD-80CA-633A66AB336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200" b="1" dirty="0"/>
              <a:t>Наименование: </a:t>
            </a:r>
            <a:r>
              <a:rPr lang="ru-RU" sz="1200" b="1" dirty="0" smtClean="0"/>
              <a:t>Замена вместо устаревших ВЫПРЯМИТЕЛЬ </a:t>
            </a:r>
            <a:r>
              <a:rPr lang="ru-RU" sz="1200" b="1" dirty="0"/>
              <a:t>ЗАРЯДНО-ПОДЗАРЯДНЫЙ ВЗП 400/220В 0,1-80А IP21 (2шт)  ЦРП-5 Т г.Жезказган,  ГПП ЮЗР </a:t>
            </a:r>
            <a:r>
              <a:rPr lang="ru-RU" sz="1200" b="1" dirty="0" err="1"/>
              <a:t>Промплощадка</a:t>
            </a:r>
            <a:r>
              <a:rPr lang="ru-RU" sz="1200" b="1" dirty="0"/>
              <a:t> </a:t>
            </a:r>
            <a:r>
              <a:rPr lang="ru-RU" sz="1200" b="1" dirty="0" smtClean="0"/>
              <a:t>.</a:t>
            </a:r>
            <a:endParaRPr lang="ru-RU" sz="1200" b="1" dirty="0">
              <a:solidFill>
                <a:srgbClr val="000000"/>
              </a:solidFill>
            </a:endParaRPr>
          </a:p>
          <a:p>
            <a:pPr marL="171450" indent="-171450" fontAlgn="t">
              <a:buFont typeface="Wingdings" pitchFamily="2" charset="2"/>
              <a:buChar char="v"/>
            </a:pPr>
            <a:r>
              <a:rPr lang="ru-RU" sz="1200" b="1" dirty="0">
                <a:solidFill>
                  <a:srgbClr val="000000"/>
                </a:solidFill>
              </a:rPr>
              <a:t>  </a:t>
            </a:r>
            <a:r>
              <a:rPr lang="ru-RU" sz="1200" b="1" dirty="0"/>
              <a:t>Стоимость: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12 140 000 </a:t>
            </a:r>
            <a:r>
              <a:rPr lang="ru-RU" sz="1200" b="1" dirty="0" smtClean="0"/>
              <a:t>тенге с НДС.</a:t>
            </a:r>
          </a:p>
          <a:p>
            <a:pPr marL="171450" indent="-171450" fontAlgn="t">
              <a:buFont typeface="Wingdings" pitchFamily="2" charset="2"/>
              <a:buChar char="v"/>
            </a:pPr>
            <a:r>
              <a:rPr lang="ru-RU" sz="1200" b="1" dirty="0" smtClean="0"/>
              <a:t>Статус: Завершен.</a:t>
            </a:r>
            <a:endParaRPr lang="ru-RU" sz="1200" b="1" dirty="0"/>
          </a:p>
        </p:txBody>
      </p:sp>
      <p:pic>
        <p:nvPicPr>
          <p:cNvPr id="6" name="Picture 3" descr="C:\Users\YuliyaStu\Desktop\Сандугаш(задания)\Для Фейсбук\2024 Слайды\IMG-20240918-WA0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3240360" cy="45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79219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E2F70-C4B2-43CD-80CA-633A66AB336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200" b="1" dirty="0"/>
              <a:t>Наименование: Приобретение и замена </a:t>
            </a:r>
            <a:r>
              <a:rPr lang="ru-RU" sz="1200" b="1" dirty="0" smtClean="0"/>
              <a:t>вместо устаревшего на трансформатор ТМ-630 </a:t>
            </a:r>
            <a:r>
              <a:rPr lang="ru-RU" sz="1200" b="1" smtClean="0"/>
              <a:t>кВА/6-0,4 </a:t>
            </a:r>
            <a:r>
              <a:rPr lang="ru-RU" sz="1200" b="1" dirty="0" err="1"/>
              <a:t>кВ</a:t>
            </a:r>
            <a:r>
              <a:rPr lang="ru-RU" sz="1200" b="1" dirty="0"/>
              <a:t> тр. </a:t>
            </a:r>
            <a:r>
              <a:rPr lang="ru-RU" sz="1200" b="1" dirty="0" err="1"/>
              <a:t>г.Жезказган</a:t>
            </a:r>
            <a:r>
              <a:rPr lang="ru-RU" sz="1200" b="1" dirty="0"/>
              <a:t> ТП-7 м-н 1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200" b="1" dirty="0"/>
              <a:t>Стоимость: 3 696 000 тенге с НДС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dirty="0" smtClean="0"/>
              <a:t>Статус: Завершен</a:t>
            </a:r>
            <a:endParaRPr lang="en-US" sz="1200" b="1" dirty="0"/>
          </a:p>
        </p:txBody>
      </p:sp>
      <p:pic>
        <p:nvPicPr>
          <p:cNvPr id="1027" name="Picture 3" descr="C:\Users\YuliyaStu\Desktop\Сандугаш(задания)\Для Фейсбук\2024 Слайды (Утегенов)\IMG-20240809-WA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528392" cy="440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88256" y="116632"/>
            <a:ext cx="7375399" cy="396875"/>
          </a:xfrm>
        </p:spPr>
        <p:txBody>
          <a:bodyPr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Инвестиционная программа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Предприятие Электрических сетей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72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122" y="3076846"/>
            <a:ext cx="8728358" cy="830981"/>
          </a:xfrm>
        </p:spPr>
        <p:txBody>
          <a:bodyPr/>
          <a:lstStyle/>
          <a:p>
            <a:pPr algn="ctr" eaLnBrk="1" hangingPunct="1"/>
            <a:r>
              <a:rPr lang="ru-RU" alt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2048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554916" y="6220558"/>
            <a:ext cx="442546" cy="1919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E25394-F0F9-431F-A1F5-A0B09B8AB4D1}" type="slidenum">
              <a:rPr lang="en-GB" altLang="ru-RU">
                <a:solidFill>
                  <a:srgbClr val="000000"/>
                </a:solidFill>
              </a:rPr>
              <a:pPr/>
              <a:t>5</a:t>
            </a:fld>
            <a:endParaRPr lang="en-GB" alt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889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chemeClr val="bg1"/>
                </a:solidFill>
                <a:ea typeface="+mj-ea"/>
                <a:cs typeface="+mj-cs"/>
              </a:rPr>
              <a:t>Исполнение инвестиционной программы 2024г. ПЭС</a:t>
            </a:r>
          </a:p>
        </p:txBody>
      </p:sp>
    </p:spTree>
    <p:extLst>
      <p:ext uri="{BB962C8B-B14F-4D97-AF65-F5344CB8AC3E}">
        <p14:creationId xmlns:p14="http://schemas.microsoft.com/office/powerpoint/2010/main" val="32139045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Kazakhmys SAMPLE SLIDES 09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zakhmys SAMPLE SLIDES 09">
  <a:themeElements>
    <a:clrScheme name="Kazakhmys SAMPLE SLIDES 09 3">
      <a:dk1>
        <a:srgbClr val="000000"/>
      </a:dk1>
      <a:lt1>
        <a:srgbClr val="FFFFFF"/>
      </a:lt1>
      <a:dk2>
        <a:srgbClr val="82BBFA"/>
      </a:dk2>
      <a:lt2>
        <a:srgbClr val="C6EDF6"/>
      </a:lt2>
      <a:accent1>
        <a:srgbClr val="FFA600"/>
      </a:accent1>
      <a:accent2>
        <a:srgbClr val="7FD5EA"/>
      </a:accent2>
      <a:accent3>
        <a:srgbClr val="FFFFFF"/>
      </a:accent3>
      <a:accent4>
        <a:srgbClr val="000000"/>
      </a:accent4>
      <a:accent5>
        <a:srgbClr val="FFD0AA"/>
      </a:accent5>
      <a:accent6>
        <a:srgbClr val="72C1D4"/>
      </a:accent6>
      <a:hlink>
        <a:srgbClr val="537CAD"/>
      </a:hlink>
      <a:folHlink>
        <a:srgbClr val="2B2769"/>
      </a:folHlink>
    </a:clrScheme>
    <a:fontScheme name="Kazakhmys SAMPLE SLIDES 09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90000" rIns="90000" bIns="9000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zakhmys SAMPLE SLIDES 09 1">
        <a:dk1>
          <a:srgbClr val="000000"/>
        </a:dk1>
        <a:lt1>
          <a:srgbClr val="FFFFFF"/>
        </a:lt1>
        <a:dk2>
          <a:srgbClr val="088CC4"/>
        </a:dk2>
        <a:lt2>
          <a:srgbClr val="FFA600"/>
        </a:lt2>
        <a:accent1>
          <a:srgbClr val="7FD5EA"/>
        </a:accent1>
        <a:accent2>
          <a:srgbClr val="E5F7FB"/>
        </a:accent2>
        <a:accent3>
          <a:srgbClr val="FFFFFF"/>
        </a:accent3>
        <a:accent4>
          <a:srgbClr val="000000"/>
        </a:accent4>
        <a:accent5>
          <a:srgbClr val="C0E7F3"/>
        </a:accent5>
        <a:accent6>
          <a:srgbClr val="CFE0E3"/>
        </a:accent6>
        <a:hlink>
          <a:srgbClr val="FFF9E5"/>
        </a:hlink>
        <a:folHlink>
          <a:srgbClr val="ECEC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2">
        <a:dk1>
          <a:srgbClr val="000000"/>
        </a:dk1>
        <a:lt1>
          <a:srgbClr val="FFFFFF"/>
        </a:lt1>
        <a:dk2>
          <a:srgbClr val="088CC4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zakhmys SAMPLE SLIDES 09 3">
        <a:dk1>
          <a:srgbClr val="000000"/>
        </a:dk1>
        <a:lt1>
          <a:srgbClr val="FFFFFF"/>
        </a:lt1>
        <a:dk2>
          <a:srgbClr val="82BBFA"/>
        </a:dk2>
        <a:lt2>
          <a:srgbClr val="C6EDF6"/>
        </a:lt2>
        <a:accent1>
          <a:srgbClr val="FFA600"/>
        </a:accent1>
        <a:accent2>
          <a:srgbClr val="7FD5EA"/>
        </a:accent2>
        <a:accent3>
          <a:srgbClr val="FFFFFF"/>
        </a:accent3>
        <a:accent4>
          <a:srgbClr val="000000"/>
        </a:accent4>
        <a:accent5>
          <a:srgbClr val="FFD0AA"/>
        </a:accent5>
        <a:accent6>
          <a:srgbClr val="72C1D4"/>
        </a:accent6>
        <a:hlink>
          <a:srgbClr val="537CAD"/>
        </a:hlink>
        <a:folHlink>
          <a:srgbClr val="2B2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16461</TotalTime>
  <Words>203</Words>
  <Application>Microsoft Office PowerPoint</Application>
  <PresentationFormat>Экран (4:3)</PresentationFormat>
  <Paragraphs>26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2_Kazakhmys SAMPLE SLIDES 09</vt:lpstr>
      <vt:lpstr>Kazakhmys SAMPLE SLIDES 09</vt:lpstr>
      <vt:lpstr>Презентация PowerPoint</vt:lpstr>
      <vt:lpstr>Презентация PowerPoint</vt:lpstr>
      <vt:lpstr>Исполнение инвестиционной программы 2024г. ПЭС</vt:lpstr>
      <vt:lpstr>Инвестиционная программа 2024г. Предприятие Электрических сетей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Гимадутдинова</dc:creator>
  <cp:lastModifiedBy>Юлия Ступачук</cp:lastModifiedBy>
  <cp:revision>290</cp:revision>
  <cp:lastPrinted>2026-07-20T05:13:17Z</cp:lastPrinted>
  <dcterms:created xsi:type="dcterms:W3CDTF">2016-03-03T05:59:04Z</dcterms:created>
  <dcterms:modified xsi:type="dcterms:W3CDTF">2026-07-21T08:40:03Z</dcterms:modified>
</cp:coreProperties>
</file>