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8"/>
  </p:notesMasterIdLst>
  <p:sldIdLst>
    <p:sldId id="298" r:id="rId3"/>
    <p:sldId id="334" r:id="rId4"/>
    <p:sldId id="341" r:id="rId5"/>
    <p:sldId id="340" r:id="rId6"/>
    <p:sldId id="337" r:id="rId7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6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Валеева" initials="ЕВ" lastIdx="2" clrIdx="0">
    <p:extLst>
      <p:ext uri="{19B8F6BF-5375-455C-9EA6-DF929625EA0E}">
        <p15:presenceInfo xmlns:p15="http://schemas.microsoft.com/office/powerpoint/2012/main" userId="S-1-5-21-1712447380-1085218012-2396117426-95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988"/>
    <a:srgbClr val="92251A"/>
    <a:srgbClr val="794601"/>
    <a:srgbClr val="465E9C"/>
    <a:srgbClr val="743A00"/>
    <a:srgbClr val="9A4D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4" autoAdjust="0"/>
    <p:restoredTop sz="94675" autoAdjust="0"/>
  </p:normalViewPr>
  <p:slideViewPr>
    <p:cSldViewPr>
      <p:cViewPr varScale="1">
        <p:scale>
          <a:sx n="115" d="100"/>
          <a:sy n="115" d="100"/>
        </p:scale>
        <p:origin x="14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22D2-74E1-4C62-A60B-E3F475055475}" type="datetimeFigureOut">
              <a:rPr lang="ru-RU" smtClean="0"/>
              <a:t>25.07.2023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23C7E-B924-4000-BABB-803DD838B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9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" r="3183" b="1018"/>
          <a:stretch>
            <a:fillRect/>
          </a:stretch>
        </p:blipFill>
        <p:spPr bwMode="auto">
          <a:xfrm>
            <a:off x="6246938" y="0"/>
            <a:ext cx="28970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kazakhmys_White_logo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20" y="174625"/>
            <a:ext cx="193430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t="11687" r="25664" b="8002"/>
          <a:stretch>
            <a:fillRect/>
          </a:stretch>
        </p:blipFill>
        <p:spPr bwMode="auto">
          <a:xfrm>
            <a:off x="0" y="0"/>
            <a:ext cx="6246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01156" y="2654305"/>
            <a:ext cx="2664069" cy="701675"/>
          </a:xfrm>
        </p:spPr>
        <p:txBody>
          <a:bodyPr lIns="91423" rIns="91423"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01156" y="3795715"/>
            <a:ext cx="2664069" cy="581025"/>
          </a:xfrm>
          <a:ln w="9525"/>
        </p:spPr>
        <p:txBody>
          <a:bodyPr lIns="91440" tIns="45720" rIns="91440" bIns="45720">
            <a:spAutoFit/>
          </a:bodyPr>
          <a:lstStyle>
            <a:lvl1pPr defTabSz="449263">
              <a:spcBef>
                <a:spcPct val="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9964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83AD-E343-4E41-B385-F4A12B6C691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0003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75805" y="134938"/>
            <a:ext cx="344128" cy="6000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8087" y="134938"/>
            <a:ext cx="6408127" cy="6000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7AA52-D7CC-4AED-B03E-EF368DD4E3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699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85" y="134941"/>
            <a:ext cx="7562850" cy="3968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8085" y="865188"/>
            <a:ext cx="8710246" cy="2559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085" y="3576638"/>
            <a:ext cx="8710246" cy="2559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2EADD-9E75-4614-8F6E-8F9321F686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5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/>
          <p:cNvPicPr>
            <a:picLocks noChangeAspect="1" noChangeArrowheads="1"/>
          </p:cNvPicPr>
          <p:nvPr userDrawn="1"/>
        </p:nvPicPr>
        <p:blipFill>
          <a:blip r:embed="rId2" cstate="print"/>
          <a:srcRect t="1222" r="3183" b="1018"/>
          <a:stretch>
            <a:fillRect/>
          </a:stretch>
        </p:blipFill>
        <p:spPr bwMode="auto">
          <a:xfrm>
            <a:off x="6246936" y="0"/>
            <a:ext cx="2897065" cy="6858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" name="Picture 26" descr="kazakhmys_White_log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8420" y="174625"/>
            <a:ext cx="193430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2469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01155" y="2654303"/>
            <a:ext cx="2664069" cy="701675"/>
          </a:xfrm>
        </p:spPr>
        <p:txBody>
          <a:bodyPr lIns="91423" rIns="91423" anchor="b"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01155" y="3795714"/>
            <a:ext cx="2664069" cy="581025"/>
          </a:xfrm>
          <a:extLst/>
        </p:spPr>
        <p:txBody>
          <a:bodyPr lIns="91440" tIns="45720" rIns="91440" bIns="45720">
            <a:spAutoFit/>
          </a:bodyPr>
          <a:lstStyle>
            <a:lvl1pPr defTabSz="449263">
              <a:spcBef>
                <a:spcPct val="0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94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7A6F-9500-40D5-BFB2-91B5FEA44D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6866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2"/>
            <a:ext cx="7772400" cy="7078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4A0A8-A4E4-497C-9091-2C1FB17E848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352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8086" y="865188"/>
            <a:ext cx="4284784" cy="527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3548" y="865188"/>
            <a:ext cx="4284784" cy="527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AC2F-97F4-4250-BFE3-13ECB430B29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6294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6092"/>
            <a:ext cx="8229600" cy="40009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06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0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E0B8B-ABE6-4A90-A1C3-4FC126A99D2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623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2000B-6E1A-4217-A11C-D1058B09B0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729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B1DD-15DC-4B2D-B27F-1116FBF14B5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538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2701-EAB0-4AD6-BFA7-D584CF48B8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9277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35009"/>
            <a:ext cx="3008435" cy="4000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804C3-450B-4034-8DC8-D679F8F078E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441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5" y="4967246"/>
            <a:ext cx="5486400" cy="4000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5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5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29043-5F3E-4BFD-B530-594004ACC13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60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61F78-D09D-4704-9D36-FCD31ED6BB7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4605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7486" y="134938"/>
            <a:ext cx="344128" cy="6000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8086" y="134938"/>
            <a:ext cx="6392008" cy="6000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F3BE8-C767-4C6A-9530-D55DACE4F62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760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7078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EACD2-3BBF-400A-B837-2C38A9D469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14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2" y="865188"/>
            <a:ext cx="4284785" cy="527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4061" y="865188"/>
            <a:ext cx="4284785" cy="527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664D0-BA26-4F49-AFD1-A163756E1F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4374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6095"/>
            <a:ext cx="8229600" cy="40009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A9AB-9503-47E4-B330-FC8D7927A8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2029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E2F70-C4B2-43CD-80CA-633A66AB336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113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2A362-751B-4B04-A23D-71A56DA416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407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35011"/>
            <a:ext cx="3008435" cy="4000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9DB7-0E61-4F77-83D8-170F64A30E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077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967249"/>
            <a:ext cx="5486400" cy="4000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51917-5539-4FD6-8D62-0F0A1224A2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90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3000">
              <a:schemeClr val="accent4">
                <a:lumMod val="20000"/>
                <a:lumOff val="8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8"/>
          <p:cNvSpPr>
            <a:spLocks noChangeArrowheads="1"/>
          </p:cNvSpPr>
          <p:nvPr/>
        </p:nvSpPr>
        <p:spPr bwMode="auto">
          <a:xfrm>
            <a:off x="0" y="104000"/>
            <a:ext cx="9144000" cy="45875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90000" tIns="90000" rIns="90000" bIns="9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65188"/>
            <a:ext cx="8710246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54000" rIns="18000" bIns="5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  <a:p>
            <a:pPr lvl="3"/>
            <a:r>
              <a:rPr lang="en-GB" altLang="zh-CN" smtClean="0"/>
              <a:t>Fourth level</a:t>
            </a:r>
          </a:p>
          <a:p>
            <a:pPr lvl="4"/>
            <a:r>
              <a:rPr lang="en-GB" altLang="zh-CN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454" y="6650038"/>
            <a:ext cx="442546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36000" bIns="9000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cs typeface="+mn-cs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B29E0953-53D9-4B8D-827C-BE7EA8E01B1C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08085" y="134941"/>
            <a:ext cx="7562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45712" rIns="18000" bIns="45712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ru-RU" smtClean="0"/>
              <a:t>Click to edit Master title style</a:t>
            </a:r>
          </a:p>
        </p:txBody>
      </p:sp>
      <p:pic>
        <p:nvPicPr>
          <p:cNvPr id="2" name="Picture 34" descr="kazakhmys_White_logo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15" y="114302"/>
            <a:ext cx="118549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2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folHlink"/>
        </a:buClr>
        <a:buChar char="•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4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2pPr>
      <a:lvl3pPr marL="271463" indent="-268288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©"/>
        <a:defRPr sz="1600">
          <a:solidFill>
            <a:schemeClr val="tx1"/>
          </a:solidFill>
          <a:latin typeface="+mn-lt"/>
          <a:cs typeface="+mn-cs"/>
        </a:defRPr>
      </a:lvl3pPr>
      <a:lvl4pPr marL="539750" indent="-2667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§"/>
        <a:defRPr sz="1600">
          <a:solidFill>
            <a:schemeClr val="tx1"/>
          </a:solidFill>
          <a:latin typeface="+mn-lt"/>
          <a:cs typeface="+mn-cs"/>
        </a:defRPr>
      </a:lvl4pPr>
      <a:lvl5pPr marL="804863" indent="-263525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5pPr>
      <a:lvl6pPr marL="12620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6pPr>
      <a:lvl7pPr marL="17192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7pPr>
      <a:lvl8pPr marL="21764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8pPr>
      <a:lvl9pPr marL="26336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3000">
              <a:schemeClr val="accent4">
                <a:lumMod val="20000"/>
                <a:lumOff val="8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8"/>
          <p:cNvSpPr>
            <a:spLocks noChangeArrowheads="1"/>
          </p:cNvSpPr>
          <p:nvPr/>
        </p:nvSpPr>
        <p:spPr bwMode="auto">
          <a:xfrm>
            <a:off x="0" y="104775"/>
            <a:ext cx="9144000" cy="457200"/>
          </a:xfrm>
          <a:prstGeom prst="rect">
            <a:avLst/>
          </a:prstGeom>
          <a:solidFill>
            <a:schemeClr val="tx2"/>
          </a:solidFill>
          <a:ln w="22225" algn="ctr">
            <a:noFill/>
            <a:miter lim="800000"/>
            <a:headEnd/>
            <a:tailEnd/>
          </a:ln>
        </p:spPr>
        <p:txBody>
          <a:bodyPr lIns="90000" tIns="90000" rIns="90000" bIns="9000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8085" y="865188"/>
            <a:ext cx="8710246" cy="5270500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vert="horz" wrap="square" lIns="18000" tIns="54000" rIns="18000" bIns="5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  <a:p>
            <a:pPr lvl="3"/>
            <a:r>
              <a:rPr lang="en-GB" altLang="zh-CN" smtClean="0"/>
              <a:t>Fourth level</a:t>
            </a:r>
          </a:p>
          <a:p>
            <a:pPr lvl="4"/>
            <a:r>
              <a:rPr lang="en-GB" altLang="zh-CN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454" y="6650038"/>
            <a:ext cx="442546" cy="207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3" tIns="45712" rIns="36000" bIns="9000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B46BD1-18E0-4655-914A-5BAA5639A8D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08085" y="133350"/>
            <a:ext cx="7562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45712" rIns="18000" bIns="45712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pic>
        <p:nvPicPr>
          <p:cNvPr id="2" name="Picture 34" descr="kazakhmys_White_logo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07215" y="114301"/>
            <a:ext cx="118549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39"/>
          <p:cNvSpPr>
            <a:spLocks noChangeArrowheads="1"/>
          </p:cNvSpPr>
          <p:nvPr/>
        </p:nvSpPr>
        <p:spPr bwMode="auto">
          <a:xfrm>
            <a:off x="203689" y="6210300"/>
            <a:ext cx="8714642" cy="457200"/>
          </a:xfrm>
          <a:prstGeom prst="rect">
            <a:avLst/>
          </a:prstGeom>
          <a:solidFill>
            <a:schemeClr val="tx2"/>
          </a:solidFill>
          <a:ln w="22225" algn="ctr">
            <a:noFill/>
            <a:miter lim="800000"/>
            <a:headEnd/>
            <a:tailEnd/>
          </a:ln>
        </p:spPr>
        <p:txBody>
          <a:bodyPr lIns="90000" tIns="90000" rIns="90000" bIns="9000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0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folHlink"/>
        </a:buClr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40000"/>
        </a:spcBef>
        <a:spcAft>
          <a:spcPct val="0"/>
        </a:spcAft>
        <a:buClr>
          <a:schemeClr val="folHlink"/>
        </a:buClr>
        <a:buSzPct val="120000"/>
        <a:buFont typeface="Arial" charset="0"/>
        <a:defRPr sz="1600">
          <a:solidFill>
            <a:schemeClr val="tx1"/>
          </a:solidFill>
          <a:latin typeface="+mn-lt"/>
          <a:cs typeface="+mn-cs"/>
        </a:defRPr>
      </a:lvl2pPr>
      <a:lvl3pPr marL="271463" indent="-268288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©"/>
        <a:defRPr sz="1600">
          <a:solidFill>
            <a:schemeClr val="tx1"/>
          </a:solidFill>
          <a:latin typeface="+mn-lt"/>
          <a:cs typeface="+mn-cs"/>
        </a:defRPr>
      </a:lvl3pPr>
      <a:lvl4pPr marL="539750" indent="-2667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§"/>
        <a:defRPr sz="1600">
          <a:solidFill>
            <a:schemeClr val="tx1"/>
          </a:solidFill>
          <a:latin typeface="+mn-lt"/>
          <a:cs typeface="+mn-cs"/>
        </a:defRPr>
      </a:lvl4pPr>
      <a:lvl5pPr marL="804863" indent="-263525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5pPr>
      <a:lvl6pPr marL="12620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6pPr>
      <a:lvl7pPr marL="17192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7pPr>
      <a:lvl8pPr marL="21764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8pPr>
      <a:lvl9pPr marL="2633663" indent="-263525" algn="l" rtl="0" fontAlgn="base">
        <a:spcBef>
          <a:spcPct val="4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9E2F70-C4B2-43CD-80CA-633A66AB336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Рисунок 5" descr="C:\Documents and Settings\GalinaM.KZKMZ\Рабочий стол\DB_Image_Energy_20121123_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620688"/>
            <a:ext cx="288032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ТОО Дистибьюшен\ДАРЭМ\Тариф Упращенка 2016\! Преза\20160304_085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80831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ТОО Дистибьюшен\ДАРЭМ\Тариф Упращенка 2016\! Преза\20160304_085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8" y="620688"/>
            <a:ext cx="296832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ДАРЭМ\ФОТКИ\Фото07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4468"/>
            <a:ext cx="2804436" cy="20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:\ДАРЭМ\ФОТКИ\Фото0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144"/>
            <a:ext cx="28803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:\ДАРЭМ\ФОТКИ\Фото07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725144"/>
            <a:ext cx="296832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275562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300" b="1" dirty="0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БАЛХАШСКОЕ РЕГИОНАЛЬНОЕ ПРЕДПРИЯТИЕ БРП «</a:t>
            </a:r>
            <a:r>
              <a:rPr lang="ru-RU" sz="3300" b="1" dirty="0" err="1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Энерго</a:t>
            </a:r>
            <a:r>
              <a:rPr lang="ru-RU" sz="3300" b="1" dirty="0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Сети»</a:t>
            </a:r>
          </a:p>
          <a:p>
            <a:pPr algn="ctr">
              <a:lnSpc>
                <a:spcPct val="150000"/>
              </a:lnSpc>
            </a:pPr>
            <a:r>
              <a:rPr lang="ru-RU" sz="3300" b="1" dirty="0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ТОО</a:t>
            </a:r>
            <a:r>
              <a:rPr lang="en-US" sz="3300" b="1" dirty="0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«KAZAKHMYS DISTRIBUTION» (</a:t>
            </a:r>
            <a:r>
              <a:rPr lang="ru-RU" sz="3300" b="1" dirty="0" smtClean="0">
                <a:ln/>
                <a:solidFill>
                  <a:srgbClr val="465E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КАЗАХМЫС ДИСТРИБЬЮШН) </a:t>
            </a:r>
            <a:endParaRPr lang="ru-RU" sz="3300" b="1" dirty="0">
              <a:ln/>
              <a:solidFill>
                <a:srgbClr val="465E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3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85" y="116632"/>
            <a:ext cx="7933592" cy="369316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Инвестиционная программа 2023г.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БРП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Сети»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303E9ED-103D-4653-961B-204737768E36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266092" y="765422"/>
            <a:ext cx="8626388" cy="10073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271463" indent="-268288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©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539750" indent="-2667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804863" indent="-2635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¡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262063" indent="-263525" algn="l" rt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¡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719263" indent="-263525" algn="l" rt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¡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176463" indent="-263525" algn="l" rt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¡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633663" indent="-263525" algn="l" rtl="0" fontAlgn="base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¡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Монтаж вводов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110кВ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/>
              <a:t>Сумма  проекта  </a:t>
            </a:r>
            <a:r>
              <a:rPr lang="ru-RU" dirty="0" smtClean="0"/>
              <a:t>11 629 322,88 тенге </a:t>
            </a:r>
            <a:r>
              <a:rPr lang="ru-RU" dirty="0"/>
              <a:t>с </a:t>
            </a:r>
            <a:r>
              <a:rPr lang="ru-RU" dirty="0" smtClean="0"/>
              <a:t>НДС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/>
              <a:t>Статус </a:t>
            </a:r>
            <a:r>
              <a:rPr lang="ru-RU" dirty="0"/>
              <a:t>–проект завершен </a:t>
            </a:r>
          </a:p>
          <a:p>
            <a:pPr algn="just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6832"/>
            <a:ext cx="57606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03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Капитальный ремонт ВЛ-10кВ</a:t>
            </a:r>
          </a:p>
          <a:p>
            <a:r>
              <a:rPr lang="ru-RU" dirty="0"/>
              <a:t>Сумма  проекта  </a:t>
            </a:r>
            <a:r>
              <a:rPr lang="ru-RU" dirty="0" smtClean="0"/>
              <a:t>70 000,00 тенге </a:t>
            </a:r>
            <a:r>
              <a:rPr lang="ru-RU" dirty="0"/>
              <a:t>с </a:t>
            </a:r>
            <a:r>
              <a:rPr lang="ru-RU" dirty="0" smtClean="0"/>
              <a:t>НДС. </a:t>
            </a:r>
          </a:p>
          <a:p>
            <a:r>
              <a:rPr lang="ru-RU" dirty="0" smtClean="0"/>
              <a:t>Статус : Проект завершен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6E2701-EAB0-4AD6-BFA7-D584CF48B8D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8085" y="148720"/>
            <a:ext cx="7562850" cy="369316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Инвестиционная программа 2023г.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БРП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Сети»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Монтаж кронштейна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72268"/>
            <a:ext cx="2376264" cy="4365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862392"/>
            <a:ext cx="2539567" cy="43650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128" y="1862392"/>
            <a:ext cx="2234326" cy="43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017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ru-RU" dirty="0" smtClean="0">
                <a:cs typeface="Times New Roman" pitchFamily="18" charset="0"/>
              </a:rPr>
              <a:t>Приобретение АВТОМОБИЛЯ </a:t>
            </a:r>
            <a:r>
              <a:rPr lang="ru-RU" dirty="0">
                <a:cs typeface="Times New Roman" pitchFamily="18" charset="0"/>
              </a:rPr>
              <a:t>ПОВЫШЕНОЙ ПРОХОДИМОСТИ ФЕРМЕР 4Х4 2,7Л БЕНЗИН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/>
              <a:t>Сумма  проекта  </a:t>
            </a:r>
            <a:r>
              <a:rPr lang="ru-RU" dirty="0" smtClean="0"/>
              <a:t>12 100 000тенге </a:t>
            </a:r>
            <a:r>
              <a:rPr lang="ru-RU" dirty="0"/>
              <a:t>с </a:t>
            </a:r>
            <a:r>
              <a:rPr lang="ru-RU" dirty="0" smtClean="0"/>
              <a:t>НДС.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/>
              <a:t>Статус –проект завершен </a:t>
            </a:r>
            <a:endParaRPr lang="ru-RU" dirty="0"/>
          </a:p>
          <a:p>
            <a:pPr algn="just">
              <a:buFont typeface="Wingdings" pitchFamily="2" charset="2"/>
              <a:buChar char="v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6E2701-EAB0-4AD6-BFA7-D584CF48B8D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8085" y="148720"/>
            <a:ext cx="7562850" cy="369316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Инвестиционная программа 2023г.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БРП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Сети»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48880"/>
            <a:ext cx="830591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11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85" y="-164166"/>
            <a:ext cx="7562850" cy="1015647"/>
          </a:xfrm>
        </p:spPr>
        <p:txBody>
          <a:bodyPr/>
          <a:lstStyle/>
          <a:p>
            <a:pPr algn="ctr"/>
            <a:r>
              <a:rPr lang="ru-RU" kern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kern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Инвестиционная </a:t>
            </a:r>
            <a:r>
              <a:rPr lang="ru-RU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программа  2023</a:t>
            </a:r>
            <a:r>
              <a:rPr lang="en-US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kern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БРП «</a:t>
            </a:r>
            <a:r>
              <a:rPr lang="ru-RU" kern="12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kern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Сети» </a:t>
            </a:r>
            <a:r>
              <a:rPr lang="ru-RU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9E2F70-C4B2-43CD-80CA-633A66AB336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92696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400" b="1" dirty="0" smtClean="0"/>
              <a:t>Приобретение МАШИНЫ </a:t>
            </a:r>
            <a:r>
              <a:rPr lang="ru-RU" sz="1400" b="1" dirty="0"/>
              <a:t>БУРИЛЬНО-КРАНОВАЯ БКМ-550 НА БАЗЕ </a:t>
            </a:r>
            <a:r>
              <a:rPr lang="ru-RU" sz="1400" b="1" dirty="0" smtClean="0"/>
              <a:t>КАМАЗ-43502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400" b="1" dirty="0" smtClean="0"/>
              <a:t>Сумма  проекта  129 043 000,00 тенге с </a:t>
            </a:r>
            <a:r>
              <a:rPr lang="ru-RU" sz="1400" b="1" dirty="0"/>
              <a:t>НДС. </a:t>
            </a:r>
            <a:endParaRPr lang="ru-RU" sz="1400" b="1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1400" b="1" dirty="0" smtClean="0"/>
              <a:t>Статус </a:t>
            </a:r>
            <a:r>
              <a:rPr lang="ru-RU" sz="1400" b="1" dirty="0"/>
              <a:t>–проект завершен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53285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56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Kazakhmys SAMPLE SLIDES 09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90000" rIns="90000" bIns="9000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90000" rIns="90000" bIns="9000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azakhmys SAMPLE SLIDES 09 1">
        <a:dk1>
          <a:srgbClr val="000000"/>
        </a:dk1>
        <a:lt1>
          <a:srgbClr val="FFFFFF"/>
        </a:lt1>
        <a:dk2>
          <a:srgbClr val="088CC4"/>
        </a:dk2>
        <a:lt2>
          <a:srgbClr val="FFA600"/>
        </a:lt2>
        <a:accent1>
          <a:srgbClr val="7FD5EA"/>
        </a:accent1>
        <a:accent2>
          <a:srgbClr val="E5F7FB"/>
        </a:accent2>
        <a:accent3>
          <a:srgbClr val="FFFFFF"/>
        </a:accent3>
        <a:accent4>
          <a:srgbClr val="000000"/>
        </a:accent4>
        <a:accent5>
          <a:srgbClr val="C0E7F3"/>
        </a:accent5>
        <a:accent6>
          <a:srgbClr val="CFE0E3"/>
        </a:accent6>
        <a:hlink>
          <a:srgbClr val="FFF9E5"/>
        </a:hlink>
        <a:folHlink>
          <a:srgbClr val="ECEC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zakhmys SAMPLE SLIDES 09 2">
        <a:dk1>
          <a:srgbClr val="000000"/>
        </a:dk1>
        <a:lt1>
          <a:srgbClr val="FFFFFF"/>
        </a:lt1>
        <a:dk2>
          <a:srgbClr val="088CC4"/>
        </a:dk2>
        <a:lt2>
          <a:srgbClr val="C6EDF6"/>
        </a:lt2>
        <a:accent1>
          <a:srgbClr val="FFA600"/>
        </a:accent1>
        <a:accent2>
          <a:srgbClr val="7FD5EA"/>
        </a:accent2>
        <a:accent3>
          <a:srgbClr val="FFFFFF"/>
        </a:accent3>
        <a:accent4>
          <a:srgbClr val="000000"/>
        </a:accent4>
        <a:accent5>
          <a:srgbClr val="FFD0AA"/>
        </a:accent5>
        <a:accent6>
          <a:srgbClr val="72C1D4"/>
        </a:accent6>
        <a:hlink>
          <a:srgbClr val="537CAD"/>
        </a:hlink>
        <a:folHlink>
          <a:srgbClr val="2B2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zakhmys SAMPLE SLIDES 09 3">
        <a:dk1>
          <a:srgbClr val="000000"/>
        </a:dk1>
        <a:lt1>
          <a:srgbClr val="FFFFFF"/>
        </a:lt1>
        <a:dk2>
          <a:srgbClr val="82BBFA"/>
        </a:dk2>
        <a:lt2>
          <a:srgbClr val="C6EDF6"/>
        </a:lt2>
        <a:accent1>
          <a:srgbClr val="FFA600"/>
        </a:accent1>
        <a:accent2>
          <a:srgbClr val="7FD5EA"/>
        </a:accent2>
        <a:accent3>
          <a:srgbClr val="FFFFFF"/>
        </a:accent3>
        <a:accent4>
          <a:srgbClr val="000000"/>
        </a:accent4>
        <a:accent5>
          <a:srgbClr val="FFD0AA"/>
        </a:accent5>
        <a:accent6>
          <a:srgbClr val="72C1D4"/>
        </a:accent6>
        <a:hlink>
          <a:srgbClr val="537CAD"/>
        </a:hlink>
        <a:folHlink>
          <a:srgbClr val="2B27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zakhmys SAMPLE SLIDES 09">
  <a:themeElements>
    <a:clrScheme name="Kazakhmys SAMPLE SLIDES 09 3">
      <a:dk1>
        <a:srgbClr val="000000"/>
      </a:dk1>
      <a:lt1>
        <a:srgbClr val="FFFFFF"/>
      </a:lt1>
      <a:dk2>
        <a:srgbClr val="82BBFA"/>
      </a:dk2>
      <a:lt2>
        <a:srgbClr val="C6EDF6"/>
      </a:lt2>
      <a:accent1>
        <a:srgbClr val="FFA600"/>
      </a:accent1>
      <a:accent2>
        <a:srgbClr val="7FD5EA"/>
      </a:accent2>
      <a:accent3>
        <a:srgbClr val="FFFFFF"/>
      </a:accent3>
      <a:accent4>
        <a:srgbClr val="000000"/>
      </a:accent4>
      <a:accent5>
        <a:srgbClr val="FFD0AA"/>
      </a:accent5>
      <a:accent6>
        <a:srgbClr val="72C1D4"/>
      </a:accent6>
      <a:hlink>
        <a:srgbClr val="537CAD"/>
      </a:hlink>
      <a:folHlink>
        <a:srgbClr val="2B2769"/>
      </a:folHlink>
    </a:clrScheme>
    <a:fontScheme name="Kazakhmys SAMPLE SLIDES 09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hlink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90000" rIns="90000" bIns="9000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hlink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90000" rIns="90000" bIns="9000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azakhmys SAMPLE SLIDES 09 1">
        <a:dk1>
          <a:srgbClr val="000000"/>
        </a:dk1>
        <a:lt1>
          <a:srgbClr val="FFFFFF"/>
        </a:lt1>
        <a:dk2>
          <a:srgbClr val="088CC4"/>
        </a:dk2>
        <a:lt2>
          <a:srgbClr val="FFA600"/>
        </a:lt2>
        <a:accent1>
          <a:srgbClr val="7FD5EA"/>
        </a:accent1>
        <a:accent2>
          <a:srgbClr val="E5F7FB"/>
        </a:accent2>
        <a:accent3>
          <a:srgbClr val="FFFFFF"/>
        </a:accent3>
        <a:accent4>
          <a:srgbClr val="000000"/>
        </a:accent4>
        <a:accent5>
          <a:srgbClr val="C0E7F3"/>
        </a:accent5>
        <a:accent6>
          <a:srgbClr val="CFE0E3"/>
        </a:accent6>
        <a:hlink>
          <a:srgbClr val="FFF9E5"/>
        </a:hlink>
        <a:folHlink>
          <a:srgbClr val="ECEC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zakhmys SAMPLE SLIDES 09 2">
        <a:dk1>
          <a:srgbClr val="000000"/>
        </a:dk1>
        <a:lt1>
          <a:srgbClr val="FFFFFF"/>
        </a:lt1>
        <a:dk2>
          <a:srgbClr val="088CC4"/>
        </a:dk2>
        <a:lt2>
          <a:srgbClr val="C6EDF6"/>
        </a:lt2>
        <a:accent1>
          <a:srgbClr val="FFA600"/>
        </a:accent1>
        <a:accent2>
          <a:srgbClr val="7FD5EA"/>
        </a:accent2>
        <a:accent3>
          <a:srgbClr val="FFFFFF"/>
        </a:accent3>
        <a:accent4>
          <a:srgbClr val="000000"/>
        </a:accent4>
        <a:accent5>
          <a:srgbClr val="FFD0AA"/>
        </a:accent5>
        <a:accent6>
          <a:srgbClr val="72C1D4"/>
        </a:accent6>
        <a:hlink>
          <a:srgbClr val="537CAD"/>
        </a:hlink>
        <a:folHlink>
          <a:srgbClr val="2B2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zakhmys SAMPLE SLIDES 09 3">
        <a:dk1>
          <a:srgbClr val="000000"/>
        </a:dk1>
        <a:lt1>
          <a:srgbClr val="FFFFFF"/>
        </a:lt1>
        <a:dk2>
          <a:srgbClr val="82BBFA"/>
        </a:dk2>
        <a:lt2>
          <a:srgbClr val="C6EDF6"/>
        </a:lt2>
        <a:accent1>
          <a:srgbClr val="FFA600"/>
        </a:accent1>
        <a:accent2>
          <a:srgbClr val="7FD5EA"/>
        </a:accent2>
        <a:accent3>
          <a:srgbClr val="FFFFFF"/>
        </a:accent3>
        <a:accent4>
          <a:srgbClr val="000000"/>
        </a:accent4>
        <a:accent5>
          <a:srgbClr val="FFD0AA"/>
        </a:accent5>
        <a:accent6>
          <a:srgbClr val="72C1D4"/>
        </a:accent6>
        <a:hlink>
          <a:srgbClr val="537CAD"/>
        </a:hlink>
        <a:folHlink>
          <a:srgbClr val="2B27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16191</TotalTime>
  <Words>121</Words>
  <Application>Microsoft Office PowerPoint</Application>
  <PresentationFormat>Экран (4:3)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宋体</vt:lpstr>
      <vt:lpstr>Arial</vt:lpstr>
      <vt:lpstr>Book Antiqua</vt:lpstr>
      <vt:lpstr>Calibri</vt:lpstr>
      <vt:lpstr>Times New Roman</vt:lpstr>
      <vt:lpstr>Wingdings</vt:lpstr>
      <vt:lpstr>Wingdings 2</vt:lpstr>
      <vt:lpstr>2_Kazakhmys SAMPLE SLIDES 09</vt:lpstr>
      <vt:lpstr>Kazakhmys SAMPLE SLIDES 09</vt:lpstr>
      <vt:lpstr>Презентация PowerPoint</vt:lpstr>
      <vt:lpstr>Инвестиционная программа 2023г. БРП «Энерго Сети»</vt:lpstr>
      <vt:lpstr>Инвестиционная программа 2023г. БРП «Энерго Сети»</vt:lpstr>
      <vt:lpstr>Инвестиционная программа 2023г. БРП «Энерго Сети» </vt:lpstr>
      <vt:lpstr> Инвестиционная программа  2023  БРП «Энерго Сети»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Гимадутдинова</dc:creator>
  <cp:lastModifiedBy>Жанар Байкенова</cp:lastModifiedBy>
  <cp:revision>262</cp:revision>
  <cp:lastPrinted>2021-01-13T01:57:40Z</cp:lastPrinted>
  <dcterms:created xsi:type="dcterms:W3CDTF">2016-03-03T05:59:04Z</dcterms:created>
  <dcterms:modified xsi:type="dcterms:W3CDTF">2023-07-25T05:51:31Z</dcterms:modified>
</cp:coreProperties>
</file>