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1"/>
  </p:notesMasterIdLst>
  <p:sldIdLst>
    <p:sldId id="298" r:id="rId3"/>
    <p:sldId id="334" r:id="rId4"/>
    <p:sldId id="341" r:id="rId5"/>
    <p:sldId id="340" r:id="rId6"/>
    <p:sldId id="337" r:id="rId7"/>
    <p:sldId id="338" r:id="rId8"/>
    <p:sldId id="339" r:id="rId9"/>
    <p:sldId id="336" r:id="rId10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Валеева" initials="ЕВ" lastIdx="2" clrIdx="0">
    <p:extLst>
      <p:ext uri="{19B8F6BF-5375-455C-9EA6-DF929625EA0E}">
        <p15:presenceInfo xmlns="" xmlns:p15="http://schemas.microsoft.com/office/powerpoint/2012/main" userId="S-1-5-21-1712447380-1085218012-2396117426-95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988"/>
    <a:srgbClr val="92251A"/>
    <a:srgbClr val="794601"/>
    <a:srgbClr val="465E9C"/>
    <a:srgbClr val="743A00"/>
    <a:srgbClr val="9A4D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4" autoAdjust="0"/>
    <p:restoredTop sz="94675" autoAdjust="0"/>
  </p:normalViewPr>
  <p:slideViewPr>
    <p:cSldViewPr>
      <p:cViewPr>
        <p:scale>
          <a:sx n="118" d="100"/>
          <a:sy n="118" d="100"/>
        </p:scale>
        <p:origin x="-14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orient="horz" pos="3126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A22D2-74E1-4C62-A60B-E3F475055475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23C7E-B924-4000-BABB-803DD838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9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246938" y="0"/>
            <a:ext cx="28970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20" y="174625"/>
            <a:ext cx="19343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11687" r="25664" b="8002"/>
          <a:stretch>
            <a:fillRect/>
          </a:stretch>
        </p:blipFill>
        <p:spPr bwMode="auto">
          <a:xfrm>
            <a:off x="0" y="0"/>
            <a:ext cx="6246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1156" y="2654305"/>
            <a:ext cx="2664069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1156" y="3795715"/>
            <a:ext cx="2664069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996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83AD-E343-4E41-B385-F4A12B6C69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000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75805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8087" y="134938"/>
            <a:ext cx="6408127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AA52-D7CC-4AED-B03E-EF368DD4E3C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6998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34941"/>
            <a:ext cx="7562850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8085" y="865188"/>
            <a:ext cx="8710246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085" y="3576638"/>
            <a:ext cx="8710246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EADD-9E75-4614-8F6E-8F9321F686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558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246936" y="0"/>
            <a:ext cx="2897065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420" y="174625"/>
            <a:ext cx="193430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46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1155" y="2654303"/>
            <a:ext cx="2664069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1155" y="3795714"/>
            <a:ext cx="2664069" cy="581025"/>
          </a:xfrm>
          <a:extLst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94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D7A6F-9500-40D5-BFB2-91B5FEA44DA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686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2"/>
            <a:ext cx="77724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A0A8-A4E4-497C-9091-2C1FB17E84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3520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8086" y="865188"/>
            <a:ext cx="4284784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548" y="865188"/>
            <a:ext cx="4284784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AC2F-97F4-4250-BFE3-13ECB430B29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6294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092"/>
            <a:ext cx="82296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0B8B-ABE6-4A90-A1C3-4FC126A99D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6235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000B-6E1A-4217-A11C-D1058B09B03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729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B1DD-15DC-4B2D-B27F-1116FBF14B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538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2701-EAB0-4AD6-BFA7-D584CF48B8D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9277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5009"/>
            <a:ext cx="3008435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04C3-450B-4034-8DC8-D679F8F078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441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5" y="4967246"/>
            <a:ext cx="54864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5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5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9043-5F3E-4BFD-B530-594004ACC1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960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1F78-D09D-4704-9D36-FCD31ED6BB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460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7486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8086" y="134938"/>
            <a:ext cx="639200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F3BE8-C767-4C6A-9530-D55DACE4F6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760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EACD2-3BBF-400A-B837-2C38A9D469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814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2" y="865188"/>
            <a:ext cx="4284785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061" y="865188"/>
            <a:ext cx="4284785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64D0-BA26-4F49-AFD1-A163756E1F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437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095"/>
            <a:ext cx="82296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3A9AB-9503-47E4-B330-FC8D7927A8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202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E2F70-C4B2-43CD-80CA-633A66AB33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113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A362-751B-4B04-A23D-71A56DA416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407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5011"/>
            <a:ext cx="3008435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9DB7-0E61-4F77-83D8-170F64A30E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0770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967249"/>
            <a:ext cx="54864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51917-5539-4FD6-8D62-0F0A1224A2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790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accent4">
                <a:lumMod val="20000"/>
                <a:lumOff val="8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104000"/>
            <a:ext cx="9144000" cy="45875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5188"/>
            <a:ext cx="8710246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454" y="6650038"/>
            <a:ext cx="442546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29E0953-53D9-4B8D-827C-BE7EA8E01B1C}" type="slidenum">
              <a:rPr lang="en-GB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08085" y="134941"/>
            <a:ext cx="756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2" name="Picture 34" descr="kazakhmys_White_logo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15" y="114302"/>
            <a:ext cx="118549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2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accent4">
                <a:lumMod val="20000"/>
                <a:lumOff val="8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104775"/>
            <a:ext cx="9144000" cy="45720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</p:spPr>
        <p:txBody>
          <a:bodyPr lIns="90000" tIns="90000" rIns="90000" bIns="9000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8085" y="865188"/>
            <a:ext cx="8710246" cy="52705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454" y="6650038"/>
            <a:ext cx="442546" cy="207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46BD1-18E0-4655-914A-5BAA5639A8D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08085" y="133350"/>
            <a:ext cx="756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" name="Picture 34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7215" y="114301"/>
            <a:ext cx="118549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9"/>
          <p:cNvSpPr>
            <a:spLocks noChangeArrowheads="1"/>
          </p:cNvSpPr>
          <p:nvPr/>
        </p:nvSpPr>
        <p:spPr bwMode="auto">
          <a:xfrm>
            <a:off x="203689" y="6210300"/>
            <a:ext cx="8714642" cy="45720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</p:spPr>
        <p:txBody>
          <a:bodyPr lIns="90000" tIns="90000" rIns="90000" bIns="9000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0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E2F70-C4B2-43CD-80CA-633A66AB336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C:\Documents and Settings\GalinaM.KZKMZ\Рабочий стол\DB_Image_Energy_20121123_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1" y="620688"/>
            <a:ext cx="288032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ТОО Дистибьюшен\ДАРЭМ\Тариф Упращенка 2016\! Преза\20160304_085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80831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ТОО Дистибьюшен\ДАРЭМ\Тариф Упращенка 2016\! Преза\20160304_085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8" y="620688"/>
            <a:ext cx="296832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:\ДАРЭМ\ФОТКИ\Фото07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4468"/>
            <a:ext cx="2804436" cy="20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:\ДАРЭМ\ФОТКИ\Фото00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2514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:\ДАРЭМ\ФОТКИ\Фото07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725144"/>
            <a:ext cx="296832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2275562"/>
            <a:ext cx="9144000" cy="23775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olSlan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300" b="1" dirty="0" smtClean="0">
                <a:ln/>
                <a:solidFill>
                  <a:srgbClr val="4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ПРЕДПРИЯТИЕ ЭЛЕКТРИЧЕСКИХ СЕТЕЙ ТОО</a:t>
            </a:r>
            <a:r>
              <a:rPr lang="en-US" sz="3300" b="1" dirty="0" smtClean="0">
                <a:ln/>
                <a:solidFill>
                  <a:srgbClr val="4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«KAZAKHMYS DISTRIBUTION» (</a:t>
            </a:r>
            <a:r>
              <a:rPr lang="ru-RU" sz="3300" b="1" dirty="0" smtClean="0">
                <a:ln/>
                <a:solidFill>
                  <a:srgbClr val="4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КАЗАХМЫС ДИСТРИБЬЮШН) </a:t>
            </a:r>
            <a:endParaRPr lang="ru-RU" sz="3300" b="1" dirty="0">
              <a:ln/>
              <a:solidFill>
                <a:srgbClr val="465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3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16632"/>
            <a:ext cx="7933592" cy="369316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Инвестиционная программа 2023г. Предприятие Электрических сетей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303E9ED-103D-4653-961B-204737768E36}" type="slidenum">
              <a:rPr lang="en-GB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266092" y="765422"/>
            <a:ext cx="8626388" cy="10073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88" indent="4556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271463" indent="-2682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©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39750" indent="-2667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804863" indent="-2635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2620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7192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764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633663" indent="-263525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УСТАНОВКА СЧ-К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 ЭН ТРЁХФ МНОГОФ 5(100)А 1/1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D.R.V3.H.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O.2RF.2RS.L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-30 шт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Сумма  проекта  </a:t>
            </a:r>
            <a:r>
              <a:rPr lang="ru-RU" dirty="0" smtClean="0"/>
              <a:t>4 049 976 тенге </a:t>
            </a:r>
            <a:r>
              <a:rPr lang="ru-RU" dirty="0"/>
              <a:t>с </a:t>
            </a:r>
            <a:r>
              <a:rPr lang="ru-RU" dirty="0" smtClean="0"/>
              <a:t>НДС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Статус </a:t>
            </a:r>
            <a:r>
              <a:rPr lang="ru-RU" dirty="0"/>
              <a:t>–проект завершен </a:t>
            </a:r>
          </a:p>
          <a:p>
            <a:pPr algn="just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3074" name="Picture 2" descr="C:\Users\GalinaM\Desktop\3-х фазные сч\IMG-20230626-WA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2" y="2203073"/>
            <a:ext cx="2940210" cy="37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alinaM\Desktop\3-х фазные сч\IMG-20230627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3073"/>
            <a:ext cx="2789802" cy="37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603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Приобретение и установка: РАДИОМОДЕМ </a:t>
            </a:r>
            <a:r>
              <a:rPr lang="ru-RU" dirty="0"/>
              <a:t>СОВМЕЩЁННЫЙ КОНЦЕНТРАТОР УСПД- </a:t>
            </a:r>
            <a:r>
              <a:rPr lang="ru-RU" dirty="0" smtClean="0"/>
              <a:t>3021-2шт</a:t>
            </a:r>
          </a:p>
          <a:p>
            <a:r>
              <a:rPr lang="ru-RU" dirty="0"/>
              <a:t>Сумма  проекта  </a:t>
            </a:r>
            <a:r>
              <a:rPr lang="ru-RU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499</a:t>
            </a:r>
            <a:r>
              <a:rPr lang="en-US" dirty="0" smtClean="0"/>
              <a:t> </a:t>
            </a:r>
            <a:r>
              <a:rPr lang="ru-RU" dirty="0" smtClean="0"/>
              <a:t>998,08</a:t>
            </a:r>
            <a:r>
              <a:rPr lang="en-US" dirty="0" smtClean="0"/>
              <a:t> </a:t>
            </a:r>
            <a:r>
              <a:rPr lang="ru-RU" dirty="0" smtClean="0"/>
              <a:t>тенге </a:t>
            </a:r>
            <a:r>
              <a:rPr lang="ru-RU" dirty="0"/>
              <a:t>с </a:t>
            </a:r>
            <a:r>
              <a:rPr lang="ru-RU" dirty="0" smtClean="0"/>
              <a:t>НДС. Статус : в работе (прошивка)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E2701-EAB0-4AD6-BFA7-D584CF48B8D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Инвестиционная программа 2023г. Предприятие Электрических сетей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alinaM\Desktop\ДОГОВОРА   2023\ФОТО 2023\Модем\20230629_150121.he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204864"/>
            <a:ext cx="3736851" cy="38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240360" cy="385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6237312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Счётчик с установленным в него УСПД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1501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СЧ ЭЛ ЭН ОДНОФ МНОГОФ 230В 5(100)А 1/1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D.R.V3.H.O.RF.L-50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шт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/>
              <a:t>Сумма  проекта  </a:t>
            </a:r>
            <a:r>
              <a:rPr lang="ru-RU" dirty="0" smtClean="0"/>
              <a:t>3 599 960 тенге </a:t>
            </a:r>
            <a:r>
              <a:rPr lang="ru-RU" dirty="0"/>
              <a:t>с </a:t>
            </a:r>
            <a:r>
              <a:rPr lang="ru-RU" dirty="0" smtClean="0"/>
              <a:t>НДС. Статус –проект завершен </a:t>
            </a:r>
            <a:endParaRPr lang="ru-RU" dirty="0"/>
          </a:p>
          <a:p>
            <a:pPr algn="just">
              <a:buFont typeface="Wingdings" pitchFamily="2" charset="2"/>
              <a:buChar char="v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E2701-EAB0-4AD6-BFA7-D584CF48B8D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Инвестиционная программа 2023г. Предприятие Электрических сетей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5"/>
            <a:ext cx="4680520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4611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0"/>
            <a:ext cx="7562850" cy="687314"/>
          </a:xfrm>
        </p:spPr>
        <p:txBody>
          <a:bodyPr/>
          <a:lstStyle/>
          <a:p>
            <a:pPr algn="ctr"/>
            <a:r>
              <a:rPr lang="ru-RU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Инвестиционная программа  2023</a:t>
            </a:r>
            <a:r>
              <a:rPr lang="en-US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ПЭС</a:t>
            </a:r>
            <a:br>
              <a:rPr lang="ru-RU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E2F70-C4B2-43CD-80CA-633A66AB336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92696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dirty="0"/>
              <a:t>ВЫКЛЮЧАТЕЛЬ ВАКУУМНЫЙ ВВ/</a:t>
            </a:r>
            <a:r>
              <a:rPr lang="en-US" sz="1400" b="1" dirty="0"/>
              <a:t>TEL-6-20/630 </a:t>
            </a:r>
            <a:r>
              <a:rPr lang="en-US" sz="1400" b="1" dirty="0" smtClean="0"/>
              <a:t>VCB15_LD8_SRF</a:t>
            </a:r>
            <a:r>
              <a:rPr lang="ru-RU" sz="1400" b="1" dirty="0" smtClean="0"/>
              <a:t>-10 шт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b="1" dirty="0"/>
              <a:t>Сумма </a:t>
            </a:r>
            <a:r>
              <a:rPr lang="ru-RU" sz="1400" b="1" dirty="0" smtClean="0"/>
              <a:t> проекта  45 581 250 тенге с </a:t>
            </a:r>
            <a:r>
              <a:rPr lang="ru-RU" sz="1400" b="1" dirty="0"/>
              <a:t>НДС. Статус –проект завершен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83" y="1559242"/>
            <a:ext cx="2957513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242"/>
            <a:ext cx="2955522" cy="401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3314" y="58202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38827" y="58202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9056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-20556"/>
            <a:ext cx="7562850" cy="707870"/>
          </a:xfrm>
        </p:spPr>
        <p:txBody>
          <a:bodyPr/>
          <a:lstStyle/>
          <a:p>
            <a:r>
              <a:rPr lang="ru-RU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Инвестиционная программа  2023</a:t>
            </a:r>
            <a:r>
              <a:rPr lang="en-US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ПЭС</a:t>
            </a:r>
            <a:br>
              <a:rPr lang="ru-RU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E2F70-C4B2-43CD-80CA-633A66AB336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dirty="0"/>
              <a:t>УСТРОЙСТВО РАСПРЕДЕЛИТЕЛЬНОЕ 6КВ НА КАМЕРАХ КСО 1000А </a:t>
            </a:r>
            <a:r>
              <a:rPr lang="ru-RU" sz="1400" b="1" dirty="0" smtClean="0"/>
              <a:t>9ЯЧЕЕК</a:t>
            </a:r>
            <a:endParaRPr lang="ru-RU" sz="1400" b="1" dirty="0"/>
          </a:p>
          <a:p>
            <a:r>
              <a:rPr lang="ru-RU" sz="1400" b="1" dirty="0"/>
              <a:t>Сумма  проекта  </a:t>
            </a:r>
            <a:r>
              <a:rPr lang="ru-RU" sz="1400" b="1" dirty="0" smtClean="0"/>
              <a:t>75 038 721 тенге </a:t>
            </a:r>
            <a:r>
              <a:rPr lang="ru-RU" sz="1400" b="1" dirty="0"/>
              <a:t>с </a:t>
            </a:r>
            <a:r>
              <a:rPr lang="ru-RU" sz="1400" b="1" dirty="0" smtClean="0"/>
              <a:t>НДС</a:t>
            </a:r>
          </a:p>
          <a:p>
            <a:pPr algn="just"/>
            <a:r>
              <a:rPr lang="ru-RU" sz="1400" b="1" dirty="0"/>
              <a:t>Статус –проект завершен </a:t>
            </a:r>
          </a:p>
        </p:txBody>
      </p:sp>
      <p:pic>
        <p:nvPicPr>
          <p:cNvPr id="3076" name="Picture 4" descr="C:\Users\GalinaM\Desktop\ДОГОВОРА 2022\ФОТО 22 ДО\ЦРП-12\IMG-20220817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024336" cy="377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alinaM\Desktop\ДОГОВОРА 2022\ФОТО 22 ДО\ЦРП-12\IMG-20211122-WA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916324" cy="377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21288"/>
            <a:ext cx="1871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093296"/>
            <a:ext cx="1871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7618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E2F70-C4B2-43CD-80CA-633A66AB336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92696"/>
            <a:ext cx="74888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АЛКОТЕСТЕР С ЗАР УСТР. Д/И 0-5 ПРОМИЛЛЕ, 1500 </a:t>
            </a:r>
            <a:r>
              <a:rPr lang="ru-RU" sz="1400" b="1" dirty="0" smtClean="0"/>
              <a:t>ЗАПИСЕЙ</a:t>
            </a:r>
          </a:p>
          <a:p>
            <a:r>
              <a:rPr lang="ru-RU" sz="1400" b="1" dirty="0"/>
              <a:t>Сумма  проекта  </a:t>
            </a:r>
            <a:r>
              <a:rPr lang="ru-RU" sz="1400" b="1" dirty="0" smtClean="0"/>
              <a:t>567 200 тенге </a:t>
            </a:r>
            <a:r>
              <a:rPr lang="ru-RU" sz="1400" b="1" dirty="0"/>
              <a:t>с </a:t>
            </a:r>
            <a:r>
              <a:rPr lang="ru-RU" sz="1400" b="1" dirty="0" smtClean="0"/>
              <a:t>НДС</a:t>
            </a:r>
          </a:p>
          <a:p>
            <a:pPr algn="just"/>
            <a:r>
              <a:rPr lang="ru-RU" sz="1400" b="1" dirty="0"/>
              <a:t>Статус –проект завершен </a:t>
            </a:r>
          </a:p>
          <a:p>
            <a:endParaRPr lang="ru-RU" sz="1400" b="1" dirty="0"/>
          </a:p>
          <a:p>
            <a:endParaRPr lang="ru-RU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4" y="2688102"/>
            <a:ext cx="2466020" cy="239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65" y="2688102"/>
            <a:ext cx="2881455" cy="239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7295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 txBox="1">
            <a:spLocks/>
          </p:cNvSpPr>
          <p:nvPr/>
        </p:nvSpPr>
        <p:spPr>
          <a:xfrm>
            <a:off x="4355977" y="5805264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ДУТ-датчик 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уровня 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топлива, установленный на топливном баке а/транспорта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92696"/>
            <a:ext cx="82809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ТЕРМИНАЛ АБОНЕНТСКИЙ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GPS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МОНИТОРИНГА-28 шт</a:t>
            </a:r>
          </a:p>
          <a:p>
            <a:r>
              <a:rPr lang="ru-RU" sz="1400" b="1" dirty="0"/>
              <a:t>ДАТЧИК УРОВНЯ ЦИФРОВОЙ </a:t>
            </a:r>
            <a:r>
              <a:rPr lang="en-US" sz="1400" b="1" dirty="0" smtClean="0"/>
              <a:t>TD-BLE</a:t>
            </a:r>
            <a:r>
              <a:rPr lang="ru-RU" sz="1400" b="1" dirty="0" smtClean="0"/>
              <a:t>-28 шт</a:t>
            </a:r>
          </a:p>
          <a:p>
            <a:pPr algn="just"/>
            <a:r>
              <a:rPr lang="ru-RU" sz="1400" b="1" dirty="0"/>
              <a:t>Сумма  проекта  </a:t>
            </a:r>
            <a:r>
              <a:rPr lang="ru-RU" sz="1400" b="1" dirty="0" smtClean="0"/>
              <a:t>4 371 000 </a:t>
            </a:r>
            <a:r>
              <a:rPr lang="ru-RU" sz="1400" b="1" dirty="0"/>
              <a:t>тенге с НДС. Статус –проект завершен </a:t>
            </a:r>
          </a:p>
          <a:p>
            <a:endParaRPr lang="ru-RU" sz="1400" b="1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79512" y="0"/>
            <a:ext cx="7562850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kern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Инвестиционная программа  2023</a:t>
            </a:r>
            <a:r>
              <a:rPr lang="en-US" kern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kern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ПЭС</a:t>
            </a:r>
            <a:br>
              <a:rPr lang="ru-RU" kern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65" y="1597365"/>
            <a:ext cx="3327471" cy="395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597365"/>
            <a:ext cx="3059832" cy="395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305272" y="5733256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GPS-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установлен в кабине водителя под приборной панелью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верх 1"/>
          <p:cNvSpPr/>
          <p:nvPr/>
        </p:nvSpPr>
        <p:spPr bwMode="auto">
          <a:xfrm>
            <a:off x="1835696" y="2924944"/>
            <a:ext cx="162017" cy="2952328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84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Kazakhmys SAMPLE SLIDES 09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16171</TotalTime>
  <Words>237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2_Kazakhmys SAMPLE SLIDES 09</vt:lpstr>
      <vt:lpstr>Kazakhmys SAMPLE SLIDES 09</vt:lpstr>
      <vt:lpstr>Презентация PowerPoint</vt:lpstr>
      <vt:lpstr>Инвестиционная программа 2023г. Предприятие Электрических сетей</vt:lpstr>
      <vt:lpstr>Инвестиционная программа 2023г. Предприятие Электрических сетей</vt:lpstr>
      <vt:lpstr>Инвестиционная программа 2023г. Предприятие Электрических сетей</vt:lpstr>
      <vt:lpstr>Инвестиционная программа  2023  ПЭС </vt:lpstr>
      <vt:lpstr>Инвестиционная программа  2023  ПЭС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Гимадутдинова</dc:creator>
  <cp:lastModifiedBy>Галина Мельничук</cp:lastModifiedBy>
  <cp:revision>258</cp:revision>
  <cp:lastPrinted>2021-01-13T01:57:40Z</cp:lastPrinted>
  <dcterms:created xsi:type="dcterms:W3CDTF">2016-03-03T05:59:04Z</dcterms:created>
  <dcterms:modified xsi:type="dcterms:W3CDTF">2023-07-25T04:12:29Z</dcterms:modified>
</cp:coreProperties>
</file>