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298" r:id="rId3"/>
    <p:sldId id="358" r:id="rId4"/>
    <p:sldId id="359" r:id="rId5"/>
    <p:sldId id="360" r:id="rId6"/>
    <p:sldId id="353" r:id="rId7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:p15="http://schemas.microsoft.com/office/powerpoint/2012/main" xmlns="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4" autoAdjust="0"/>
    <p:restoredTop sz="94675" autoAdjust="0"/>
  </p:normalViewPr>
  <p:slideViewPr>
    <p:cSldViewPr>
      <p:cViewPr>
        <p:scale>
          <a:sx n="118" d="100"/>
          <a:sy n="118" d="100"/>
        </p:scale>
        <p:origin x="-126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orient="horz" pos="3126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23C7E-B924-4000-BABB-803DD838BAC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01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45F250-635A-4884-8FFE-51E6E48E9FEB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1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  <a:extLst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237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ПРЕДПРИЯТИЕ ЭЛЕКТРИЧЕСКИХ СЕТЕЙ ТОО</a:t>
            </a:r>
            <a:r>
              <a:rPr lang="en-US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  <a:endParaRPr lang="ru-RU" sz="3300" b="1" dirty="0">
              <a:ln/>
              <a:solidFill>
                <a:srgbClr val="465E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782" y="705160"/>
            <a:ext cx="87489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Наименование: Капитальный ремонт ВЛ-6кВ "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ЖДЦ"г.Жезказган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(станция Комбинатская) с ЦРП-4 яч.№10 в районе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ул.Жездинская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(замена 16 опор, изоляторов, провода, сцепной арматуры).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Стоимость: 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4 046 717 тенге с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НДС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Капитальный ремонт ВЛ-6кВ «Старый микрорайон"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г.Жезказган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(замена изоляторов, провода, сцепной арматуры).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Стоимость: 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749 347 тенге с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НДС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Капитальный ремонт ВЛ-6кВ «Развилка"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г.Жезказган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(замена 30 опор)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/>
              <a:t>Стоимость:  3 </a:t>
            </a:r>
            <a:r>
              <a:rPr lang="ru-RU" sz="1200" b="1" dirty="0" smtClean="0"/>
              <a:t>360 </a:t>
            </a:r>
            <a:r>
              <a:rPr lang="ru-RU" sz="1200" b="1" dirty="0"/>
              <a:t>000 тенге </a:t>
            </a:r>
            <a:r>
              <a:rPr lang="ru-RU" sz="1200" b="1" dirty="0" smtClean="0"/>
              <a:t>с НДС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 smtClean="0"/>
              <a:t>Статус: Завершен.</a:t>
            </a:r>
            <a:endParaRPr lang="ru-RU" sz="12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514" y="116632"/>
            <a:ext cx="9142486" cy="3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ru-RU" sz="1800" kern="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          Исполнение инвестиционной программы 2024г. ПЭС</a:t>
            </a:r>
            <a:endParaRPr lang="ru-RU" dirty="0"/>
          </a:p>
        </p:txBody>
      </p:sp>
      <p:sp>
        <p:nvSpPr>
          <p:cNvPr id="11" name="Текст 3"/>
          <p:cNvSpPr txBox="1">
            <a:spLocks/>
          </p:cNvSpPr>
          <p:nvPr/>
        </p:nvSpPr>
        <p:spPr>
          <a:xfrm>
            <a:off x="305272" y="5733256"/>
            <a:ext cx="3528392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" name="Picture 2" descr="C:\Users\YuliyaStu\Desktop\IMG-20240918-WA02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565" y="2492896"/>
            <a:ext cx="4878796" cy="42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02168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3999" cy="369316"/>
          </a:xfrm>
        </p:spPr>
        <p:txBody>
          <a:bodyPr/>
          <a:lstStyle/>
          <a:p>
            <a:pPr algn="ctr"/>
            <a:r>
              <a:rPr lang="ru-RU" sz="1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Исполнение инвестиционной программы 2024г. ПЭС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b="1" dirty="0"/>
              <a:t>Наименование: </a:t>
            </a:r>
            <a:r>
              <a:rPr lang="ru-RU" sz="1200" b="1" dirty="0" smtClean="0"/>
              <a:t>Замена вместо устаревших ВЫПРЯМИТЕЛЬ </a:t>
            </a:r>
            <a:r>
              <a:rPr lang="ru-RU" sz="1200" b="1" dirty="0"/>
              <a:t>ЗАРЯДНО-ПОДЗАРЯДНЫЙ ВЗП 400/220В 0,1-80А IP21 (2шт)  ЦРП-5 Т г.Жезказган,  ГПП ЮЗР </a:t>
            </a:r>
            <a:r>
              <a:rPr lang="ru-RU" sz="1200" b="1" dirty="0" err="1"/>
              <a:t>Промплощадка</a:t>
            </a:r>
            <a:r>
              <a:rPr lang="ru-RU" sz="1200" b="1" dirty="0"/>
              <a:t> </a:t>
            </a:r>
            <a:r>
              <a:rPr lang="ru-RU" sz="1200" b="1" dirty="0" smtClean="0"/>
              <a:t>.</a:t>
            </a:r>
            <a:endParaRPr lang="ru-RU" sz="1200" b="1" dirty="0">
              <a:solidFill>
                <a:srgbClr val="000000"/>
              </a:solidFill>
            </a:endParaRPr>
          </a:p>
          <a:p>
            <a:pPr marL="171450" indent="-171450" fontAlgn="t">
              <a:buFont typeface="Wingdings" pitchFamily="2" charset="2"/>
              <a:buChar char="v"/>
            </a:pPr>
            <a:r>
              <a:rPr lang="ru-RU" sz="1200" b="1" dirty="0">
                <a:solidFill>
                  <a:srgbClr val="000000"/>
                </a:solidFill>
              </a:rPr>
              <a:t>  </a:t>
            </a:r>
            <a:r>
              <a:rPr lang="ru-RU" sz="1200" b="1" dirty="0"/>
              <a:t>Стоимость: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12 140 000 </a:t>
            </a:r>
            <a:r>
              <a:rPr lang="ru-RU" sz="1200" b="1" dirty="0" smtClean="0"/>
              <a:t>тенге с НДС.</a:t>
            </a:r>
          </a:p>
          <a:p>
            <a:pPr marL="171450" indent="-171450" fontAlgn="t">
              <a:buFont typeface="Wingdings" pitchFamily="2" charset="2"/>
              <a:buChar char="v"/>
            </a:pPr>
            <a:r>
              <a:rPr lang="ru-RU" sz="1200" b="1" dirty="0" smtClean="0"/>
              <a:t>Статус: Завершен.</a:t>
            </a:r>
            <a:endParaRPr lang="ru-RU" sz="1200" b="1" dirty="0"/>
          </a:p>
        </p:txBody>
      </p:sp>
      <p:pic>
        <p:nvPicPr>
          <p:cNvPr id="6" name="Picture 3" descr="C:\Users\YuliyaStu\Desktop\Сандугаш(задания)\Для Фейсбук\2024 Слайды\IMG-20240918-WA01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3240360" cy="45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79219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Наименование: Приобретение и замена </a:t>
            </a:r>
            <a:r>
              <a:rPr lang="ru-RU" sz="1200" b="1" dirty="0" smtClean="0"/>
              <a:t>вместо устаревшего на трансформатор ТМ-630 </a:t>
            </a:r>
            <a:r>
              <a:rPr lang="ru-RU" sz="1200" b="1" smtClean="0"/>
              <a:t>кВА/6-0,4 </a:t>
            </a:r>
            <a:r>
              <a:rPr lang="ru-RU" sz="1200" b="1" dirty="0" err="1"/>
              <a:t>кВ</a:t>
            </a:r>
            <a:r>
              <a:rPr lang="ru-RU" sz="1200" b="1" dirty="0"/>
              <a:t> тр. </a:t>
            </a:r>
            <a:r>
              <a:rPr lang="ru-RU" sz="1200" b="1" dirty="0" err="1"/>
              <a:t>г.Жезказган</a:t>
            </a:r>
            <a:r>
              <a:rPr lang="ru-RU" sz="1200" b="1" dirty="0"/>
              <a:t> ТП-7 м-н 1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200" b="1" dirty="0"/>
              <a:t>Стоимость: 3 696 000 тенге с НДС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 smtClean="0"/>
              <a:t>Статус: Завершен</a:t>
            </a:r>
            <a:endParaRPr lang="en-US" sz="1200" b="1" dirty="0"/>
          </a:p>
        </p:txBody>
      </p:sp>
      <p:pic>
        <p:nvPicPr>
          <p:cNvPr id="1027" name="Picture 3" descr="C:\Users\YuliyaStu\Desktop\Сандугаш(задания)\Для Фейсбук\2024 Слайды (Утегенов)\IMG-20240809-WA0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28800"/>
            <a:ext cx="3528392" cy="440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88256" y="116632"/>
            <a:ext cx="7375399" cy="396875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725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4122" y="3076846"/>
            <a:ext cx="8728358" cy="830981"/>
          </a:xfrm>
        </p:spPr>
        <p:txBody>
          <a:bodyPr/>
          <a:lstStyle/>
          <a:p>
            <a:pPr algn="ctr" eaLnBrk="1" hangingPunct="1"/>
            <a:r>
              <a:rPr lang="ru-RU" alt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2048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554916" y="6220558"/>
            <a:ext cx="442546" cy="191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E25394-F0F9-431F-A1F5-A0B09B8AB4D1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889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0" dirty="0">
                <a:solidFill>
                  <a:schemeClr val="bg1"/>
                </a:solidFill>
                <a:ea typeface="+mj-ea"/>
                <a:cs typeface="+mj-cs"/>
              </a:rPr>
              <a:t>Исполнение инвестиционной программы 2024г. ПЭС</a:t>
            </a:r>
          </a:p>
        </p:txBody>
      </p:sp>
    </p:spTree>
    <p:extLst>
      <p:ext uri="{BB962C8B-B14F-4D97-AF65-F5344CB8AC3E}">
        <p14:creationId xmlns:p14="http://schemas.microsoft.com/office/powerpoint/2010/main" val="32139045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16461</TotalTime>
  <Words>203</Words>
  <Application>Microsoft Office PowerPoint</Application>
  <PresentationFormat>Экран (4:3)</PresentationFormat>
  <Paragraphs>26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2_Kazakhmys SAMPLE SLIDES 09</vt:lpstr>
      <vt:lpstr>Kazakhmys SAMPLE SLIDES 09</vt:lpstr>
      <vt:lpstr>Презентация PowerPoint</vt:lpstr>
      <vt:lpstr>Презентация PowerPoint</vt:lpstr>
      <vt:lpstr>Исполнение инвестиционной программы 2024г. ПЭС</vt:lpstr>
      <vt:lpstr>Инвестиционная программа 2024г. Предприятие Электрических сетей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Юлия Ступачук</cp:lastModifiedBy>
  <cp:revision>290</cp:revision>
  <cp:lastPrinted>2026-07-20T05:13:17Z</cp:lastPrinted>
  <dcterms:created xsi:type="dcterms:W3CDTF">2016-03-03T05:59:04Z</dcterms:created>
  <dcterms:modified xsi:type="dcterms:W3CDTF">2026-07-21T08:40:03Z</dcterms:modified>
</cp:coreProperties>
</file>