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</p:sldMasterIdLst>
  <p:notesMasterIdLst>
    <p:notesMasterId r:id="rId8"/>
  </p:notesMasterIdLst>
  <p:sldIdLst>
    <p:sldId id="298" r:id="rId3"/>
    <p:sldId id="334" r:id="rId4"/>
    <p:sldId id="341" r:id="rId5"/>
    <p:sldId id="340" r:id="rId6"/>
    <p:sldId id="337" r:id="rId7"/>
  </p:sldIdLst>
  <p:sldSz cx="9144000" cy="6858000" type="screen4x3"/>
  <p:notesSz cx="6797675" cy="99250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126">
          <p15:clr>
            <a:srgbClr val="A4A3A4"/>
          </p15:clr>
        </p15:guide>
        <p15:guide id="4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Екатерина Валеева" initials="ЕВ" lastIdx="2" clrIdx="0">
    <p:extLst>
      <p:ext uri="{19B8F6BF-5375-455C-9EA6-DF929625EA0E}">
        <p15:presenceInfo xmlns:p15="http://schemas.microsoft.com/office/powerpoint/2012/main" userId="S-1-5-21-1712447380-1085218012-2396117426-951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D6988"/>
    <a:srgbClr val="92251A"/>
    <a:srgbClr val="794601"/>
    <a:srgbClr val="465E9C"/>
    <a:srgbClr val="743A00"/>
    <a:srgbClr val="9A4D00"/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0660B408-B3CF-4A94-85FC-2B1E0A45F4A2}" styleName="Темный стиль 2 —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4C1A8A3-306A-4EB7-A6B1-4F7E0EB9C5D6}" styleName="Средний стиль 3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214" autoAdjust="0"/>
    <p:restoredTop sz="94675" autoAdjust="0"/>
  </p:normalViewPr>
  <p:slideViewPr>
    <p:cSldViewPr>
      <p:cViewPr varScale="1">
        <p:scale>
          <a:sx n="115" d="100"/>
          <a:sy n="115" d="100"/>
        </p:scale>
        <p:origin x="140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3150" y="-90"/>
      </p:cViewPr>
      <p:guideLst>
        <p:guide orient="horz" pos="2880"/>
        <p:guide pos="2160"/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25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25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2A22D2-74E1-4C62-A60B-E3F475055475}" type="datetimeFigureOut">
              <a:rPr lang="ru-RU" smtClean="0"/>
              <a:t>25.07.2023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4538"/>
            <a:ext cx="4959350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4399"/>
            <a:ext cx="5438140" cy="446627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7075"/>
            <a:ext cx="2945659" cy="49625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7075"/>
            <a:ext cx="2945659" cy="49625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523C7E-B924-4000-BABB-803DD838BA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60996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2" r="3183" b="1018"/>
          <a:stretch>
            <a:fillRect/>
          </a:stretch>
        </p:blipFill>
        <p:spPr bwMode="auto">
          <a:xfrm>
            <a:off x="6246938" y="0"/>
            <a:ext cx="289706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6" descr="kazakhmys_White_logo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8420" y="174625"/>
            <a:ext cx="1934308" cy="76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6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09" t="11687" r="25664" b="8002"/>
          <a:stretch>
            <a:fillRect/>
          </a:stretch>
        </p:blipFill>
        <p:spPr bwMode="auto">
          <a:xfrm>
            <a:off x="0" y="0"/>
            <a:ext cx="624693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301156" y="2654305"/>
            <a:ext cx="2664069" cy="701675"/>
          </a:xfrm>
        </p:spPr>
        <p:txBody>
          <a:bodyPr lIns="91423" rIns="91423" anchor="b"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301156" y="3795715"/>
            <a:ext cx="2664069" cy="581025"/>
          </a:xfrm>
          <a:ln w="9525"/>
        </p:spPr>
        <p:txBody>
          <a:bodyPr lIns="91440" tIns="45720" rIns="91440" bIns="45720">
            <a:spAutoFit/>
          </a:bodyPr>
          <a:lstStyle>
            <a:lvl1pPr defTabSz="449263">
              <a:spcBef>
                <a:spcPct val="0"/>
              </a:spcBef>
              <a:buClr>
                <a:srgbClr val="FFFFF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</a:defRPr>
            </a:lvl1pPr>
          </a:lstStyle>
          <a:p>
            <a:r>
              <a:rPr lang="en-GB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219996475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6E2701-EAB0-4AD6-BFA7-D584CF48B8D2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7092774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435" y="4406901"/>
            <a:ext cx="7772400" cy="70787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435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BEACD2-3BBF-400A-B837-2C38A9D469C3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0281472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28602" y="865188"/>
            <a:ext cx="4284785" cy="5270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4061" y="865188"/>
            <a:ext cx="4284785" cy="5270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F664D0-BA26-4F49-AFD1-A163756E1F87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6943742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46095"/>
            <a:ext cx="8229600" cy="400093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06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06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272" y="1535113"/>
            <a:ext cx="404153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272" y="2174875"/>
            <a:ext cx="404153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33A9AB-9503-47E4-B330-FC8D7927A845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6320293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9E2F70-C4B2-43CD-80CA-633A66AB3368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3411384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C2A362-751B-4B04-A23D-71A56DA41612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8540700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35011"/>
            <a:ext cx="3008435" cy="40009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538" y="273052"/>
            <a:ext cx="511126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435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929DB7-0E61-4F77-83D8-170F64A30E70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7607705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166" y="4967249"/>
            <a:ext cx="5486400" cy="40009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166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166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451917-5539-4FD6-8D62-0F0A1224A2F8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3579026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DE83AD-E343-4E41-B385-F4A12B6C6913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2600032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675805" y="134938"/>
            <a:ext cx="344128" cy="60007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08087" y="134938"/>
            <a:ext cx="6408127" cy="60007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D7AA52-D7CC-4AED-B03E-EF368DD4E3CC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2169989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Заголовок и объект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8085" y="134941"/>
            <a:ext cx="7562850" cy="3968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08085" y="865188"/>
            <a:ext cx="8710246" cy="25590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08085" y="3576638"/>
            <a:ext cx="8710246" cy="25590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C2EADD-9E75-4614-8F6E-8F9321F686FC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9655898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3"/>
          <p:cNvPicPr>
            <a:picLocks noChangeAspect="1" noChangeArrowheads="1"/>
          </p:cNvPicPr>
          <p:nvPr userDrawn="1"/>
        </p:nvPicPr>
        <p:blipFill>
          <a:blip r:embed="rId2" cstate="print"/>
          <a:srcRect t="1222" r="3183" b="1018"/>
          <a:stretch>
            <a:fillRect/>
          </a:stretch>
        </p:blipFill>
        <p:spPr bwMode="auto">
          <a:xfrm>
            <a:off x="6246936" y="0"/>
            <a:ext cx="2897065" cy="685800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</p:pic>
      <p:pic>
        <p:nvPicPr>
          <p:cNvPr id="5" name="Picture 26" descr="kazakhmys_White_logo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88420" y="174625"/>
            <a:ext cx="1934308" cy="76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6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624693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301155" y="2654303"/>
            <a:ext cx="2664069" cy="701675"/>
          </a:xfrm>
        </p:spPr>
        <p:txBody>
          <a:bodyPr lIns="91423" rIns="91423" anchor="b"/>
          <a:lstStyle>
            <a:lvl1pPr>
              <a:defRPr/>
            </a:lvl1pPr>
          </a:lstStyle>
          <a:p>
            <a:pPr lvl="0"/>
            <a:r>
              <a:rPr lang="en-GB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301155" y="3795714"/>
            <a:ext cx="2664069" cy="581025"/>
          </a:xfrm>
          <a:extLst/>
        </p:spPr>
        <p:txBody>
          <a:bodyPr lIns="91440" tIns="45720" rIns="91440" bIns="45720">
            <a:spAutoFit/>
          </a:bodyPr>
          <a:lstStyle>
            <a:lvl1pPr defTabSz="449263">
              <a:spcBef>
                <a:spcPct val="0"/>
              </a:spcBef>
              <a:buClr>
                <a:srgbClr val="FFFFF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68794869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0D7A6F-9500-40D5-BFB2-91B5FEA44DA7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1468668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435" y="4406902"/>
            <a:ext cx="7772400" cy="70787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435" y="2906716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24A0A8-A4E4-497C-9091-2C1FB17E848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7835204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08086" y="865188"/>
            <a:ext cx="4284784" cy="5270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33548" y="865188"/>
            <a:ext cx="4284784" cy="5270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AFAC2F-97F4-4250-BFE3-13ECB430B292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7062941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46092"/>
            <a:ext cx="8229600" cy="400093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06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06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270" y="1535113"/>
            <a:ext cx="404153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270" y="2174875"/>
            <a:ext cx="404153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8E0B8B-ABE6-4A90-A1C3-4FC126A99D20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0262352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B2000B-6E1A-4217-A11C-D1058B09B03A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2872934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85B1DD-15DC-4B2D-B27F-1116FBF14B57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1153818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35009"/>
            <a:ext cx="3008435" cy="40009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538" y="273052"/>
            <a:ext cx="511126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435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2804C3-450B-4034-8DC8-D679F8F078EE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4544147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165" y="4967246"/>
            <a:ext cx="5486400" cy="40009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165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165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729043-5F3E-4BFD-B530-594004ACC135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0296040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A61F78-D09D-4704-9D36-FCD31ED6BB73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3346056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657486" y="134938"/>
            <a:ext cx="344128" cy="60007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08086" y="134938"/>
            <a:ext cx="6392008" cy="60007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4F3BE8-C767-4C6A-9530-D55DACE4F62D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3076099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73000">
              <a:schemeClr val="accent4">
                <a:lumMod val="20000"/>
                <a:lumOff val="80000"/>
              </a:schemeClr>
            </a:gs>
            <a:gs pos="100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8"/>
          <p:cNvSpPr>
            <a:spLocks noChangeArrowheads="1"/>
          </p:cNvSpPr>
          <p:nvPr/>
        </p:nvSpPr>
        <p:spPr bwMode="auto">
          <a:xfrm>
            <a:off x="0" y="104000"/>
            <a:ext cx="9144000" cy="458757"/>
          </a:xfrm>
          <a:prstGeom prst="rect">
            <a:avLst/>
          </a:prstGeom>
          <a:solidFill>
            <a:schemeClr val="tx2"/>
          </a:solidFill>
          <a:ln>
            <a:noFill/>
          </a:ln>
          <a:extLst/>
        </p:spPr>
        <p:txBody>
          <a:bodyPr lIns="90000" tIns="90000" rIns="90000" bIns="9000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ru-RU" altLang="ru-RU" dirty="0" smtClean="0">
              <a:solidFill>
                <a:srgbClr val="000000"/>
              </a:solidFill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65188"/>
            <a:ext cx="8710246" cy="527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8000" tIns="54000" rIns="18000" bIns="54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zh-CN" smtClean="0"/>
              <a:t>Click to edit Master text styles</a:t>
            </a:r>
          </a:p>
          <a:p>
            <a:pPr lvl="1"/>
            <a:r>
              <a:rPr lang="en-GB" altLang="zh-CN" smtClean="0"/>
              <a:t>Second level</a:t>
            </a:r>
          </a:p>
          <a:p>
            <a:pPr lvl="2"/>
            <a:r>
              <a:rPr lang="en-GB" altLang="zh-CN" smtClean="0"/>
              <a:t>Third level</a:t>
            </a:r>
          </a:p>
          <a:p>
            <a:pPr lvl="3"/>
            <a:r>
              <a:rPr lang="en-GB" altLang="zh-CN" smtClean="0"/>
              <a:t>Fourth level</a:t>
            </a:r>
          </a:p>
          <a:p>
            <a:pPr lvl="4"/>
            <a:r>
              <a:rPr lang="en-GB" altLang="zh-CN" smtClean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01454" y="6650038"/>
            <a:ext cx="442546" cy="20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36000" bIns="90000" numCol="1" anchor="ctr" anchorCtr="0" compatLnSpc="1">
            <a:prstTxWarp prst="textNoShape">
              <a:avLst/>
            </a:prstTxWarp>
          </a:bodyPr>
          <a:lstStyle>
            <a:lvl1pPr>
              <a:defRPr sz="1200" b="1">
                <a:latin typeface="Arial" charset="0"/>
                <a:cs typeface="+mn-cs"/>
              </a:defRPr>
            </a:lvl1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fld id="{B29E0953-53D9-4B8D-827C-BE7EA8E01B1C}" type="slidenum">
              <a:rPr lang="en-GB">
                <a:solidFill>
                  <a:srgbClr val="000000"/>
                </a:solidFill>
              </a:rPr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029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208085" y="134941"/>
            <a:ext cx="75628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8000" tIns="45712" rIns="18000" bIns="45712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altLang="ru-RU" smtClean="0"/>
              <a:t>Click to edit Master title style</a:t>
            </a:r>
          </a:p>
        </p:txBody>
      </p:sp>
      <p:pic>
        <p:nvPicPr>
          <p:cNvPr id="2" name="Picture 34" descr="kazakhmys_White_logo"/>
          <p:cNvPicPr>
            <a:picLocks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7215" y="114302"/>
            <a:ext cx="1185497" cy="46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2527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40000"/>
        </a:spcBef>
        <a:spcAft>
          <a:spcPct val="0"/>
        </a:spcAft>
        <a:buClr>
          <a:schemeClr val="folHlink"/>
        </a:buClr>
        <a:buChar char="•"/>
        <a:defRPr sz="1600" b="1">
          <a:solidFill>
            <a:schemeClr val="tx1"/>
          </a:solidFill>
          <a:latin typeface="+mn-lt"/>
          <a:ea typeface="+mn-ea"/>
          <a:cs typeface="+mn-cs"/>
        </a:defRPr>
      </a:lvl1pPr>
      <a:lvl2pPr marL="1588" indent="455613" algn="l" rtl="0" eaLnBrk="0" fontAlgn="base" hangingPunct="0">
        <a:spcBef>
          <a:spcPct val="40000"/>
        </a:spcBef>
        <a:spcAft>
          <a:spcPct val="0"/>
        </a:spcAft>
        <a:buClr>
          <a:schemeClr val="folHlink"/>
        </a:buClr>
        <a:buSzPct val="120000"/>
        <a:buFont typeface="Arial" charset="0"/>
        <a:buChar char="–"/>
        <a:defRPr sz="1600">
          <a:solidFill>
            <a:schemeClr val="tx1"/>
          </a:solidFill>
          <a:latin typeface="+mn-lt"/>
          <a:cs typeface="+mn-cs"/>
        </a:defRPr>
      </a:lvl2pPr>
      <a:lvl3pPr marL="271463" indent="-268288" algn="l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Wingdings 2" pitchFamily="18" charset="2"/>
        <a:buChar char="©"/>
        <a:defRPr sz="1600">
          <a:solidFill>
            <a:schemeClr val="tx1"/>
          </a:solidFill>
          <a:latin typeface="+mn-lt"/>
          <a:cs typeface="+mn-cs"/>
        </a:defRPr>
      </a:lvl3pPr>
      <a:lvl4pPr marL="539750" indent="-266700" algn="l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Wingdings 2" pitchFamily="18" charset="2"/>
        <a:buChar char="§"/>
        <a:defRPr sz="1600">
          <a:solidFill>
            <a:schemeClr val="tx1"/>
          </a:solidFill>
          <a:latin typeface="+mn-lt"/>
          <a:cs typeface="+mn-cs"/>
        </a:defRPr>
      </a:lvl4pPr>
      <a:lvl5pPr marL="804863" indent="-263525" algn="l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Wingdings 2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5pPr>
      <a:lvl6pPr marL="1262063" indent="-263525" algn="l" rtl="0" fontAlgn="base">
        <a:spcBef>
          <a:spcPct val="40000"/>
        </a:spcBef>
        <a:spcAft>
          <a:spcPct val="0"/>
        </a:spcAft>
        <a:buClr>
          <a:schemeClr val="tx1"/>
        </a:buClr>
        <a:buFont typeface="Wingdings 2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6pPr>
      <a:lvl7pPr marL="1719263" indent="-263525" algn="l" rtl="0" fontAlgn="base">
        <a:spcBef>
          <a:spcPct val="40000"/>
        </a:spcBef>
        <a:spcAft>
          <a:spcPct val="0"/>
        </a:spcAft>
        <a:buClr>
          <a:schemeClr val="tx1"/>
        </a:buClr>
        <a:buFont typeface="Wingdings 2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7pPr>
      <a:lvl8pPr marL="2176463" indent="-263525" algn="l" rtl="0" fontAlgn="base">
        <a:spcBef>
          <a:spcPct val="40000"/>
        </a:spcBef>
        <a:spcAft>
          <a:spcPct val="0"/>
        </a:spcAft>
        <a:buClr>
          <a:schemeClr val="tx1"/>
        </a:buClr>
        <a:buFont typeface="Wingdings 2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8pPr>
      <a:lvl9pPr marL="2633663" indent="-263525" algn="l" rtl="0" fontAlgn="base">
        <a:spcBef>
          <a:spcPct val="40000"/>
        </a:spcBef>
        <a:spcAft>
          <a:spcPct val="0"/>
        </a:spcAft>
        <a:buClr>
          <a:schemeClr val="tx1"/>
        </a:buClr>
        <a:buFont typeface="Wingdings 2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73000">
              <a:schemeClr val="accent4">
                <a:lumMod val="20000"/>
                <a:lumOff val="80000"/>
              </a:schemeClr>
            </a:gs>
            <a:gs pos="100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8"/>
          <p:cNvSpPr>
            <a:spLocks noChangeArrowheads="1"/>
          </p:cNvSpPr>
          <p:nvPr/>
        </p:nvSpPr>
        <p:spPr bwMode="auto">
          <a:xfrm>
            <a:off x="0" y="104775"/>
            <a:ext cx="9144000" cy="457200"/>
          </a:xfrm>
          <a:prstGeom prst="rect">
            <a:avLst/>
          </a:prstGeom>
          <a:solidFill>
            <a:schemeClr val="tx2"/>
          </a:solidFill>
          <a:ln w="22225" algn="ctr">
            <a:noFill/>
            <a:miter lim="800000"/>
            <a:headEnd/>
            <a:tailEnd/>
          </a:ln>
        </p:spPr>
        <p:txBody>
          <a:bodyPr lIns="90000" tIns="90000" rIns="90000" bIns="90000" anchor="ctr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8085" y="865188"/>
            <a:ext cx="8710246" cy="5270500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vert="horz" wrap="square" lIns="18000" tIns="54000" rIns="18000" bIns="54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zh-CN" smtClean="0"/>
              <a:t>Click to edit Master text styles</a:t>
            </a:r>
          </a:p>
          <a:p>
            <a:pPr lvl="1"/>
            <a:r>
              <a:rPr lang="en-GB" altLang="zh-CN" smtClean="0"/>
              <a:t>Second level</a:t>
            </a:r>
          </a:p>
          <a:p>
            <a:pPr lvl="2"/>
            <a:r>
              <a:rPr lang="en-GB" altLang="zh-CN" smtClean="0"/>
              <a:t>Third level</a:t>
            </a:r>
          </a:p>
          <a:p>
            <a:pPr lvl="3"/>
            <a:r>
              <a:rPr lang="en-GB" altLang="zh-CN" smtClean="0"/>
              <a:t>Fourth level</a:t>
            </a:r>
          </a:p>
          <a:p>
            <a:pPr lvl="4"/>
            <a:r>
              <a:rPr lang="en-GB" altLang="zh-CN" smtClean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01454" y="6650038"/>
            <a:ext cx="442546" cy="20796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23" tIns="45712" rIns="36000" bIns="90000" numCol="1" anchor="ctr" anchorCtr="0" compatLnSpc="1">
            <a:prstTxWarp prst="textNoShape">
              <a:avLst/>
            </a:prstTxWarp>
          </a:bodyPr>
          <a:lstStyle>
            <a:lvl1pPr algn="r">
              <a:defRPr sz="1200" b="1"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B46BD1-18E0-4655-914A-5BAA5639A8D3}" type="slidenum">
              <a:rPr lang="en-GB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208085" y="133350"/>
            <a:ext cx="75628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000" tIns="45712" rIns="18000" bIns="45712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pic>
        <p:nvPicPr>
          <p:cNvPr id="2" name="Picture 34" descr="kazakhmys_White_logo"/>
          <p:cNvPicPr>
            <a:picLocks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907215" y="114301"/>
            <a:ext cx="1185497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1" name="Rectangle 39"/>
          <p:cNvSpPr>
            <a:spLocks noChangeArrowheads="1"/>
          </p:cNvSpPr>
          <p:nvPr/>
        </p:nvSpPr>
        <p:spPr bwMode="auto">
          <a:xfrm>
            <a:off x="203689" y="6210300"/>
            <a:ext cx="8714642" cy="457200"/>
          </a:xfrm>
          <a:prstGeom prst="rect">
            <a:avLst/>
          </a:prstGeom>
          <a:solidFill>
            <a:schemeClr val="tx2"/>
          </a:solidFill>
          <a:ln w="22225" algn="ctr">
            <a:noFill/>
            <a:miter lim="800000"/>
            <a:headEnd/>
            <a:tailEnd/>
          </a:ln>
        </p:spPr>
        <p:txBody>
          <a:bodyPr lIns="90000" tIns="90000" rIns="90000" bIns="90000" anchor="ctr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400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40000"/>
        </a:spcBef>
        <a:spcAft>
          <a:spcPct val="0"/>
        </a:spcAft>
        <a:buClr>
          <a:schemeClr val="folHlink"/>
        </a:buClr>
        <a:defRPr sz="1600" b="1">
          <a:solidFill>
            <a:schemeClr val="tx1"/>
          </a:solidFill>
          <a:latin typeface="+mn-lt"/>
          <a:ea typeface="+mn-ea"/>
          <a:cs typeface="+mn-cs"/>
        </a:defRPr>
      </a:lvl1pPr>
      <a:lvl2pPr marL="1588" indent="455613" algn="l" rtl="0" eaLnBrk="0" fontAlgn="base" hangingPunct="0">
        <a:spcBef>
          <a:spcPct val="40000"/>
        </a:spcBef>
        <a:spcAft>
          <a:spcPct val="0"/>
        </a:spcAft>
        <a:buClr>
          <a:schemeClr val="folHlink"/>
        </a:buClr>
        <a:buSzPct val="120000"/>
        <a:buFont typeface="Arial" charset="0"/>
        <a:defRPr sz="1600">
          <a:solidFill>
            <a:schemeClr val="tx1"/>
          </a:solidFill>
          <a:latin typeface="+mn-lt"/>
          <a:cs typeface="+mn-cs"/>
        </a:defRPr>
      </a:lvl2pPr>
      <a:lvl3pPr marL="271463" indent="-268288" algn="l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Wingdings 2" pitchFamily="18" charset="2"/>
        <a:buChar char="©"/>
        <a:defRPr sz="1600">
          <a:solidFill>
            <a:schemeClr val="tx1"/>
          </a:solidFill>
          <a:latin typeface="+mn-lt"/>
          <a:cs typeface="+mn-cs"/>
        </a:defRPr>
      </a:lvl3pPr>
      <a:lvl4pPr marL="539750" indent="-266700" algn="l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Wingdings 2" pitchFamily="18" charset="2"/>
        <a:buChar char="§"/>
        <a:defRPr sz="1600">
          <a:solidFill>
            <a:schemeClr val="tx1"/>
          </a:solidFill>
          <a:latin typeface="+mn-lt"/>
          <a:cs typeface="+mn-cs"/>
        </a:defRPr>
      </a:lvl4pPr>
      <a:lvl5pPr marL="804863" indent="-263525" algn="l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Wingdings 2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5pPr>
      <a:lvl6pPr marL="1262063" indent="-263525" algn="l" rtl="0" fontAlgn="base">
        <a:spcBef>
          <a:spcPct val="40000"/>
        </a:spcBef>
        <a:spcAft>
          <a:spcPct val="0"/>
        </a:spcAft>
        <a:buClr>
          <a:schemeClr val="tx1"/>
        </a:buClr>
        <a:buFont typeface="Wingdings 2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6pPr>
      <a:lvl7pPr marL="1719263" indent="-263525" algn="l" rtl="0" fontAlgn="base">
        <a:spcBef>
          <a:spcPct val="40000"/>
        </a:spcBef>
        <a:spcAft>
          <a:spcPct val="0"/>
        </a:spcAft>
        <a:buClr>
          <a:schemeClr val="tx1"/>
        </a:buClr>
        <a:buFont typeface="Wingdings 2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7pPr>
      <a:lvl8pPr marL="2176463" indent="-263525" algn="l" rtl="0" fontAlgn="base">
        <a:spcBef>
          <a:spcPct val="40000"/>
        </a:spcBef>
        <a:spcAft>
          <a:spcPct val="0"/>
        </a:spcAft>
        <a:buClr>
          <a:schemeClr val="tx1"/>
        </a:buClr>
        <a:buFont typeface="Wingdings 2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8pPr>
      <a:lvl9pPr marL="2633663" indent="-263525" algn="l" rtl="0" fontAlgn="base">
        <a:spcBef>
          <a:spcPct val="40000"/>
        </a:spcBef>
        <a:spcAft>
          <a:spcPct val="0"/>
        </a:spcAft>
        <a:buClr>
          <a:schemeClr val="tx1"/>
        </a:buClr>
        <a:buFont typeface="Wingdings 2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A9E2F70-C4B2-43CD-80CA-633A66AB3368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1</a:t>
            </a:fld>
            <a:endParaRPr lang="en-GB" dirty="0">
              <a:solidFill>
                <a:srgbClr val="000000"/>
              </a:solidFill>
            </a:endParaRPr>
          </a:p>
        </p:txBody>
      </p:sp>
      <p:pic>
        <p:nvPicPr>
          <p:cNvPr id="6" name="Рисунок 5" descr="C:\Documents and Settings\GalinaM.KZKMZ\Рабочий стол\DB_Image_Energy_20121123_50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1" y="620688"/>
            <a:ext cx="2880321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D:\ТОО Дистибьюшен\ДАРЭМ\Тариф Упращенка 2016\! Преза\20160304_08560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20688"/>
            <a:ext cx="2808313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D:\ТОО Дистибьюшен\ДАРЭМ\Тариф Упращенка 2016\! Преза\20160304_08535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58" y="620688"/>
            <a:ext cx="2968328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F:\ДАРЭМ\ФОТКИ\Фото076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724468"/>
            <a:ext cx="2804436" cy="2073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7" descr="F:\ДАРЭМ\ФОТКИ\Фото008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4725144"/>
            <a:ext cx="2880320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F:\ДАРЭМ\ФОТКИ\Фото076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59" y="4725144"/>
            <a:ext cx="2968329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0" y="2275562"/>
            <a:ext cx="9144000" cy="313932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coolSlant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>
              <a:lnSpc>
                <a:spcPct val="150000"/>
              </a:lnSpc>
            </a:pPr>
            <a:r>
              <a:rPr lang="ru-RU" sz="3300" b="1" dirty="0" smtClean="0">
                <a:ln/>
                <a:solidFill>
                  <a:srgbClr val="465E9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БАЛХАШСКОЕ РЕГИОНАЛЬНОЕ ПРЕДПРИЯТИЕ БРП «</a:t>
            </a:r>
            <a:r>
              <a:rPr lang="ru-RU" sz="3300" b="1" dirty="0" err="1" smtClean="0">
                <a:ln/>
                <a:solidFill>
                  <a:srgbClr val="465E9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Энерго</a:t>
            </a:r>
            <a:r>
              <a:rPr lang="ru-RU" sz="3300" b="1" dirty="0" smtClean="0">
                <a:ln/>
                <a:solidFill>
                  <a:srgbClr val="465E9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 Сети»</a:t>
            </a:r>
          </a:p>
          <a:p>
            <a:pPr algn="ctr">
              <a:lnSpc>
                <a:spcPct val="150000"/>
              </a:lnSpc>
            </a:pPr>
            <a:r>
              <a:rPr lang="ru-RU" sz="3300" b="1" dirty="0" smtClean="0">
                <a:ln/>
                <a:solidFill>
                  <a:srgbClr val="465E9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ТОО</a:t>
            </a:r>
            <a:r>
              <a:rPr lang="en-US" sz="3300" b="1" dirty="0" smtClean="0">
                <a:ln/>
                <a:solidFill>
                  <a:srgbClr val="465E9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 «KAZAKHMYS DISTRIBUTION» (</a:t>
            </a:r>
            <a:r>
              <a:rPr lang="ru-RU" sz="3300" b="1" dirty="0" smtClean="0">
                <a:ln/>
                <a:solidFill>
                  <a:srgbClr val="465E9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КАЗАХМЫС ДИСТРИБЬЮШН) </a:t>
            </a:r>
            <a:endParaRPr lang="ru-RU" sz="3300" b="1" dirty="0">
              <a:ln/>
              <a:solidFill>
                <a:srgbClr val="465E9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26377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8085" y="116632"/>
            <a:ext cx="7933592" cy="369316"/>
          </a:xfrm>
        </p:spPr>
        <p:txBody>
          <a:bodyPr/>
          <a:lstStyle/>
          <a:p>
            <a:pPr algn="ctr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Инвестиционная программа 2023г.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БРП «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Энерго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Сети»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fld id="{4303E9ED-103D-4653-961B-204737768E36}" type="slidenum">
              <a:rPr lang="en-GB" smtClean="0">
                <a:solidFill>
                  <a:srgbClr val="000000"/>
                </a:solidFill>
              </a:rPr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4" name="Текст 3"/>
          <p:cNvSpPr txBox="1">
            <a:spLocks/>
          </p:cNvSpPr>
          <p:nvPr/>
        </p:nvSpPr>
        <p:spPr>
          <a:xfrm>
            <a:off x="266092" y="765422"/>
            <a:ext cx="8626388" cy="100739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588" indent="455613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folHlink"/>
              </a:buClr>
              <a:buSzPct val="120000"/>
              <a:buFont typeface="Arial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2pPr>
            <a:lvl3pPr marL="271463" indent="-268288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Char char="©"/>
              <a:defRPr sz="1600">
                <a:solidFill>
                  <a:schemeClr val="tx1"/>
                </a:solidFill>
                <a:latin typeface="+mn-lt"/>
                <a:cs typeface="+mn-cs"/>
              </a:defRPr>
            </a:lvl3pPr>
            <a:lvl4pPr marL="539750" indent="-2667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Char char="§"/>
              <a:defRPr sz="1600">
                <a:solidFill>
                  <a:schemeClr val="tx1"/>
                </a:solidFill>
                <a:latin typeface="+mn-lt"/>
                <a:cs typeface="+mn-cs"/>
              </a:defRPr>
            </a:lvl4pPr>
            <a:lvl5pPr marL="804863" indent="-263525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Char char="¡"/>
              <a:defRPr sz="1600">
                <a:solidFill>
                  <a:schemeClr val="tx1"/>
                </a:solidFill>
                <a:latin typeface="+mn-lt"/>
                <a:cs typeface="+mn-cs"/>
              </a:defRPr>
            </a:lvl5pPr>
            <a:lvl6pPr marL="1262063" indent="-263525" algn="l" rtl="0" fontAlgn="base">
              <a:spcBef>
                <a:spcPct val="4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Char char="¡"/>
              <a:defRPr sz="1600">
                <a:solidFill>
                  <a:schemeClr val="tx1"/>
                </a:solidFill>
                <a:latin typeface="+mn-lt"/>
                <a:cs typeface="+mn-cs"/>
              </a:defRPr>
            </a:lvl6pPr>
            <a:lvl7pPr marL="1719263" indent="-263525" algn="l" rtl="0" fontAlgn="base">
              <a:spcBef>
                <a:spcPct val="4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Char char="¡"/>
              <a:defRPr sz="1600">
                <a:solidFill>
                  <a:schemeClr val="tx1"/>
                </a:solidFill>
                <a:latin typeface="+mn-lt"/>
                <a:cs typeface="+mn-cs"/>
              </a:defRPr>
            </a:lvl7pPr>
            <a:lvl8pPr marL="2176463" indent="-263525" algn="l" rtl="0" fontAlgn="base">
              <a:spcBef>
                <a:spcPct val="4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Char char="¡"/>
              <a:defRPr sz="1600">
                <a:solidFill>
                  <a:schemeClr val="tx1"/>
                </a:solidFill>
                <a:latin typeface="+mn-lt"/>
                <a:cs typeface="+mn-cs"/>
              </a:defRPr>
            </a:lvl8pPr>
            <a:lvl9pPr marL="2633663" indent="-263525" algn="l" rtl="0" fontAlgn="base">
              <a:spcBef>
                <a:spcPct val="4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Char char="¡"/>
              <a:defRPr sz="16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just">
              <a:buFont typeface="Wingdings" pitchFamily="2" charset="2"/>
              <a:buChar char="v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Монтаж вводов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110кВ </a:t>
            </a:r>
          </a:p>
          <a:p>
            <a:pPr algn="just">
              <a:buFont typeface="Wingdings" pitchFamily="2" charset="2"/>
              <a:buChar char="v"/>
            </a:pPr>
            <a:r>
              <a:rPr lang="ru-RU" dirty="0"/>
              <a:t>Сумма  проекта  </a:t>
            </a:r>
            <a:r>
              <a:rPr lang="ru-RU" dirty="0" smtClean="0"/>
              <a:t>11 629 322,88 тенге </a:t>
            </a:r>
            <a:r>
              <a:rPr lang="ru-RU" dirty="0"/>
              <a:t>с </a:t>
            </a:r>
            <a:r>
              <a:rPr lang="ru-RU" dirty="0" smtClean="0"/>
              <a:t>НДС </a:t>
            </a:r>
          </a:p>
          <a:p>
            <a:pPr algn="just">
              <a:buFont typeface="Wingdings" pitchFamily="2" charset="2"/>
              <a:buChar char="v"/>
            </a:pPr>
            <a:r>
              <a:rPr lang="ru-RU" dirty="0" smtClean="0"/>
              <a:t>Статус </a:t>
            </a:r>
            <a:r>
              <a:rPr lang="ru-RU" dirty="0"/>
              <a:t>–проект завершен </a:t>
            </a:r>
          </a:p>
          <a:p>
            <a:pPr algn="just">
              <a:buFont typeface="Wingdings" pitchFamily="2" charset="2"/>
              <a:buChar char="v"/>
            </a:pP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1916832"/>
            <a:ext cx="5760640" cy="468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960367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Капитальный ремонт ВЛ-10кВ</a:t>
            </a:r>
          </a:p>
          <a:p>
            <a:r>
              <a:rPr lang="ru-RU" dirty="0"/>
              <a:t>Сумма  проекта  </a:t>
            </a:r>
            <a:r>
              <a:rPr lang="ru-RU" dirty="0" smtClean="0"/>
              <a:t>70 000,00 тенге </a:t>
            </a:r>
            <a:r>
              <a:rPr lang="ru-RU" dirty="0"/>
              <a:t>с </a:t>
            </a:r>
            <a:r>
              <a:rPr lang="ru-RU" dirty="0" smtClean="0"/>
              <a:t>НДС. </a:t>
            </a:r>
          </a:p>
          <a:p>
            <a:r>
              <a:rPr lang="ru-RU" dirty="0" smtClean="0"/>
              <a:t>Статус : Проект завершен </a:t>
            </a:r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6E2701-EAB0-4AD6-BFA7-D584CF48B8D2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08085" y="148720"/>
            <a:ext cx="7562850" cy="369316"/>
          </a:xfrm>
        </p:spPr>
        <p:txBody>
          <a:bodyPr/>
          <a:lstStyle/>
          <a:p>
            <a:pPr algn="ctr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Инвестиционная программа 2023г.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БРП «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Энерго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Сети»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20072" y="6237312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Монтаж кронштейна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1872268"/>
            <a:ext cx="2376264" cy="436504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3888" y="1862392"/>
            <a:ext cx="2539567" cy="436504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7128" y="1862392"/>
            <a:ext cx="2234326" cy="4365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150170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itchFamily="2" charset="2"/>
              <a:buChar char="v"/>
            </a:pPr>
            <a:r>
              <a:rPr lang="ru-RU" dirty="0" smtClean="0">
                <a:cs typeface="Times New Roman" pitchFamily="18" charset="0"/>
              </a:rPr>
              <a:t>Приобретение АВТОМОБИЛЯ </a:t>
            </a:r>
            <a:r>
              <a:rPr lang="ru-RU" dirty="0">
                <a:cs typeface="Times New Roman" pitchFamily="18" charset="0"/>
              </a:rPr>
              <a:t>ПОВЫШЕНОЙ ПРОХОДИМОСТИ ФЕРМЕР 4Х4 2,7Л БЕНЗИН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v"/>
            </a:pPr>
            <a:r>
              <a:rPr lang="ru-RU" dirty="0"/>
              <a:t>Сумма  проекта  </a:t>
            </a:r>
            <a:r>
              <a:rPr lang="ru-RU" dirty="0" smtClean="0"/>
              <a:t>12 100 000тенге </a:t>
            </a:r>
            <a:r>
              <a:rPr lang="ru-RU" dirty="0"/>
              <a:t>с </a:t>
            </a:r>
            <a:r>
              <a:rPr lang="ru-RU" dirty="0" smtClean="0"/>
              <a:t>НДС. </a:t>
            </a:r>
          </a:p>
          <a:p>
            <a:pPr algn="just">
              <a:buFont typeface="Wingdings" pitchFamily="2" charset="2"/>
              <a:buChar char="v"/>
            </a:pPr>
            <a:r>
              <a:rPr lang="ru-RU" dirty="0" smtClean="0"/>
              <a:t>Статус –проект завершен </a:t>
            </a:r>
            <a:endParaRPr lang="ru-RU" dirty="0"/>
          </a:p>
          <a:p>
            <a:pPr algn="just">
              <a:buFont typeface="Wingdings" pitchFamily="2" charset="2"/>
              <a:buChar char="v"/>
            </a:pPr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6E2701-EAB0-4AD6-BFA7-D584CF48B8D2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4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08085" y="148720"/>
            <a:ext cx="7562850" cy="369316"/>
          </a:xfrm>
        </p:spPr>
        <p:txBody>
          <a:bodyPr/>
          <a:lstStyle/>
          <a:p>
            <a:pPr algn="ctr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Инвестиционная программа 2023г.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БРП «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Энерго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Сети» 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2348880"/>
            <a:ext cx="8305918" cy="388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461155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8085" y="-164166"/>
            <a:ext cx="7562850" cy="1015647"/>
          </a:xfrm>
        </p:spPr>
        <p:txBody>
          <a:bodyPr/>
          <a:lstStyle/>
          <a:p>
            <a:pPr algn="ctr"/>
            <a:r>
              <a:rPr lang="ru-RU" kern="12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kern="12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kern="12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Инвестиционная </a:t>
            </a:r>
            <a:r>
              <a:rPr lang="ru-RU" kern="12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программа  2023</a:t>
            </a:r>
            <a:r>
              <a:rPr lang="en-US" kern="12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kern="12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БРП «</a:t>
            </a:r>
            <a:r>
              <a:rPr lang="ru-RU" kern="1200" dirty="0" err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Энерго</a:t>
            </a:r>
            <a:r>
              <a:rPr lang="ru-RU" kern="12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Сети» </a:t>
            </a:r>
            <a:r>
              <a:rPr lang="ru-RU" kern="12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kern="12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A9E2F70-C4B2-43CD-80CA-633A66AB3368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5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7504" y="692696"/>
            <a:ext cx="71287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ru-RU" sz="1400" b="1" dirty="0" smtClean="0"/>
              <a:t>Приобретение МАШИНЫ </a:t>
            </a:r>
            <a:r>
              <a:rPr lang="ru-RU" sz="1400" b="1" dirty="0"/>
              <a:t>БУРИЛЬНО-КРАНОВАЯ БКМ-550 НА БАЗЕ </a:t>
            </a:r>
            <a:r>
              <a:rPr lang="ru-RU" sz="1400" b="1" dirty="0" smtClean="0"/>
              <a:t>КАМАЗ-43502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sz="1400" b="1" dirty="0" smtClean="0"/>
              <a:t>Сумма  проекта  129 043 000,00 тенге с </a:t>
            </a:r>
            <a:r>
              <a:rPr lang="ru-RU" sz="1400" b="1" dirty="0"/>
              <a:t>НДС. </a:t>
            </a:r>
            <a:endParaRPr lang="ru-RU" sz="1400" b="1" dirty="0" smtClean="0"/>
          </a:p>
          <a:p>
            <a:pPr marL="285750" indent="-285750">
              <a:buFont typeface="Wingdings" pitchFamily="2" charset="2"/>
              <a:buChar char="v"/>
            </a:pPr>
            <a:r>
              <a:rPr lang="ru-RU" sz="1400" b="1" dirty="0" smtClean="0"/>
              <a:t>Статус </a:t>
            </a:r>
            <a:r>
              <a:rPr lang="ru-RU" sz="1400" b="1" dirty="0"/>
              <a:t>–проект завершен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1844824"/>
            <a:ext cx="5328592" cy="475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905658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2_Kazakhmys SAMPLE SLIDES 09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90000" rIns="90000" bIns="90000" numCol="1" anchor="ctr" anchorCtr="0" compatLnSpc="1">
        <a:prstTxWarp prst="textNoShape">
          <a:avLst/>
        </a:prstTxWarp>
        <a:spAutoFit/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90000" rIns="90000" bIns="90000" numCol="1" anchor="ctr" anchorCtr="0" compatLnSpc="1">
        <a:prstTxWarp prst="textNoShape">
          <a:avLst/>
        </a:prstTxWarp>
        <a:spAutoFit/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Kazakhmys SAMPLE SLIDES 09 1">
        <a:dk1>
          <a:srgbClr val="000000"/>
        </a:dk1>
        <a:lt1>
          <a:srgbClr val="FFFFFF"/>
        </a:lt1>
        <a:dk2>
          <a:srgbClr val="088CC4"/>
        </a:dk2>
        <a:lt2>
          <a:srgbClr val="FFA600"/>
        </a:lt2>
        <a:accent1>
          <a:srgbClr val="7FD5EA"/>
        </a:accent1>
        <a:accent2>
          <a:srgbClr val="E5F7FB"/>
        </a:accent2>
        <a:accent3>
          <a:srgbClr val="FFFFFF"/>
        </a:accent3>
        <a:accent4>
          <a:srgbClr val="000000"/>
        </a:accent4>
        <a:accent5>
          <a:srgbClr val="C0E7F3"/>
        </a:accent5>
        <a:accent6>
          <a:srgbClr val="CFE0E3"/>
        </a:accent6>
        <a:hlink>
          <a:srgbClr val="FFF9E5"/>
        </a:hlink>
        <a:folHlink>
          <a:srgbClr val="ECECE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zakhmys SAMPLE SLIDES 09 2">
        <a:dk1>
          <a:srgbClr val="000000"/>
        </a:dk1>
        <a:lt1>
          <a:srgbClr val="FFFFFF"/>
        </a:lt1>
        <a:dk2>
          <a:srgbClr val="088CC4"/>
        </a:dk2>
        <a:lt2>
          <a:srgbClr val="C6EDF6"/>
        </a:lt2>
        <a:accent1>
          <a:srgbClr val="FFA600"/>
        </a:accent1>
        <a:accent2>
          <a:srgbClr val="7FD5EA"/>
        </a:accent2>
        <a:accent3>
          <a:srgbClr val="FFFFFF"/>
        </a:accent3>
        <a:accent4>
          <a:srgbClr val="000000"/>
        </a:accent4>
        <a:accent5>
          <a:srgbClr val="FFD0AA"/>
        </a:accent5>
        <a:accent6>
          <a:srgbClr val="72C1D4"/>
        </a:accent6>
        <a:hlink>
          <a:srgbClr val="537CAD"/>
        </a:hlink>
        <a:folHlink>
          <a:srgbClr val="2B27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zakhmys SAMPLE SLIDES 09 3">
        <a:dk1>
          <a:srgbClr val="000000"/>
        </a:dk1>
        <a:lt1>
          <a:srgbClr val="FFFFFF"/>
        </a:lt1>
        <a:dk2>
          <a:srgbClr val="82BBFA"/>
        </a:dk2>
        <a:lt2>
          <a:srgbClr val="C6EDF6"/>
        </a:lt2>
        <a:accent1>
          <a:srgbClr val="FFA600"/>
        </a:accent1>
        <a:accent2>
          <a:srgbClr val="7FD5EA"/>
        </a:accent2>
        <a:accent3>
          <a:srgbClr val="FFFFFF"/>
        </a:accent3>
        <a:accent4>
          <a:srgbClr val="000000"/>
        </a:accent4>
        <a:accent5>
          <a:srgbClr val="FFD0AA"/>
        </a:accent5>
        <a:accent6>
          <a:srgbClr val="72C1D4"/>
        </a:accent6>
        <a:hlink>
          <a:srgbClr val="537CAD"/>
        </a:hlink>
        <a:folHlink>
          <a:srgbClr val="2B276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azakhmys SAMPLE SLIDES 09">
  <a:themeElements>
    <a:clrScheme name="Kazakhmys SAMPLE SLIDES 09 3">
      <a:dk1>
        <a:srgbClr val="000000"/>
      </a:dk1>
      <a:lt1>
        <a:srgbClr val="FFFFFF"/>
      </a:lt1>
      <a:dk2>
        <a:srgbClr val="82BBFA"/>
      </a:dk2>
      <a:lt2>
        <a:srgbClr val="C6EDF6"/>
      </a:lt2>
      <a:accent1>
        <a:srgbClr val="FFA600"/>
      </a:accent1>
      <a:accent2>
        <a:srgbClr val="7FD5EA"/>
      </a:accent2>
      <a:accent3>
        <a:srgbClr val="FFFFFF"/>
      </a:accent3>
      <a:accent4>
        <a:srgbClr val="000000"/>
      </a:accent4>
      <a:accent5>
        <a:srgbClr val="FFD0AA"/>
      </a:accent5>
      <a:accent6>
        <a:srgbClr val="72C1D4"/>
      </a:accent6>
      <a:hlink>
        <a:srgbClr val="537CAD"/>
      </a:hlink>
      <a:folHlink>
        <a:srgbClr val="2B2769"/>
      </a:folHlink>
    </a:clrScheme>
    <a:fontScheme name="Kazakhmys SAMPLE SLIDES 09">
      <a:majorFont>
        <a:latin typeface="Arial"/>
        <a:ea typeface=""/>
        <a:cs typeface="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hlink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0000" tIns="90000" rIns="90000" bIns="90000" numCol="1" anchor="ctr" anchorCtr="0" compatLnSpc="1">
        <a:prstTxWarp prst="textNoShape">
          <a:avLst/>
        </a:prstTxWarp>
        <a:spAutoFit/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hlink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0000" tIns="90000" rIns="90000" bIns="90000" numCol="1" anchor="ctr" anchorCtr="0" compatLnSpc="1">
        <a:prstTxWarp prst="textNoShape">
          <a:avLst/>
        </a:prstTxWarp>
        <a:spAutoFit/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Kazakhmys SAMPLE SLIDES 09 1">
        <a:dk1>
          <a:srgbClr val="000000"/>
        </a:dk1>
        <a:lt1>
          <a:srgbClr val="FFFFFF"/>
        </a:lt1>
        <a:dk2>
          <a:srgbClr val="088CC4"/>
        </a:dk2>
        <a:lt2>
          <a:srgbClr val="FFA600"/>
        </a:lt2>
        <a:accent1>
          <a:srgbClr val="7FD5EA"/>
        </a:accent1>
        <a:accent2>
          <a:srgbClr val="E5F7FB"/>
        </a:accent2>
        <a:accent3>
          <a:srgbClr val="FFFFFF"/>
        </a:accent3>
        <a:accent4>
          <a:srgbClr val="000000"/>
        </a:accent4>
        <a:accent5>
          <a:srgbClr val="C0E7F3"/>
        </a:accent5>
        <a:accent6>
          <a:srgbClr val="CFE0E3"/>
        </a:accent6>
        <a:hlink>
          <a:srgbClr val="FFF9E5"/>
        </a:hlink>
        <a:folHlink>
          <a:srgbClr val="ECECE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zakhmys SAMPLE SLIDES 09 2">
        <a:dk1>
          <a:srgbClr val="000000"/>
        </a:dk1>
        <a:lt1>
          <a:srgbClr val="FFFFFF"/>
        </a:lt1>
        <a:dk2>
          <a:srgbClr val="088CC4"/>
        </a:dk2>
        <a:lt2>
          <a:srgbClr val="C6EDF6"/>
        </a:lt2>
        <a:accent1>
          <a:srgbClr val="FFA600"/>
        </a:accent1>
        <a:accent2>
          <a:srgbClr val="7FD5EA"/>
        </a:accent2>
        <a:accent3>
          <a:srgbClr val="FFFFFF"/>
        </a:accent3>
        <a:accent4>
          <a:srgbClr val="000000"/>
        </a:accent4>
        <a:accent5>
          <a:srgbClr val="FFD0AA"/>
        </a:accent5>
        <a:accent6>
          <a:srgbClr val="72C1D4"/>
        </a:accent6>
        <a:hlink>
          <a:srgbClr val="537CAD"/>
        </a:hlink>
        <a:folHlink>
          <a:srgbClr val="2B27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zakhmys SAMPLE SLIDES 09 3">
        <a:dk1>
          <a:srgbClr val="000000"/>
        </a:dk1>
        <a:lt1>
          <a:srgbClr val="FFFFFF"/>
        </a:lt1>
        <a:dk2>
          <a:srgbClr val="82BBFA"/>
        </a:dk2>
        <a:lt2>
          <a:srgbClr val="C6EDF6"/>
        </a:lt2>
        <a:accent1>
          <a:srgbClr val="FFA600"/>
        </a:accent1>
        <a:accent2>
          <a:srgbClr val="7FD5EA"/>
        </a:accent2>
        <a:accent3>
          <a:srgbClr val="FFFFFF"/>
        </a:accent3>
        <a:accent4>
          <a:srgbClr val="000000"/>
        </a:accent4>
        <a:accent5>
          <a:srgbClr val="FFD0AA"/>
        </a:accent5>
        <a:accent6>
          <a:srgbClr val="72C1D4"/>
        </a:accent6>
        <a:hlink>
          <a:srgbClr val="537CAD"/>
        </a:hlink>
        <a:folHlink>
          <a:srgbClr val="2B276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16191</TotalTime>
  <Words>121</Words>
  <Application>Microsoft Office PowerPoint</Application>
  <PresentationFormat>Экран (4:3)</PresentationFormat>
  <Paragraphs>24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5</vt:i4>
      </vt:variant>
    </vt:vector>
  </HeadingPairs>
  <TitlesOfParts>
    <vt:vector size="14" baseType="lpstr">
      <vt:lpstr>宋体</vt:lpstr>
      <vt:lpstr>Arial</vt:lpstr>
      <vt:lpstr>Book Antiqua</vt:lpstr>
      <vt:lpstr>Calibri</vt:lpstr>
      <vt:lpstr>Times New Roman</vt:lpstr>
      <vt:lpstr>Wingdings</vt:lpstr>
      <vt:lpstr>Wingdings 2</vt:lpstr>
      <vt:lpstr>2_Kazakhmys SAMPLE SLIDES 09</vt:lpstr>
      <vt:lpstr>Kazakhmys SAMPLE SLIDES 09</vt:lpstr>
      <vt:lpstr>Презентация PowerPoint</vt:lpstr>
      <vt:lpstr>Инвестиционная программа 2023г. БРП «Энерго Сети»</vt:lpstr>
      <vt:lpstr>Инвестиционная программа 2023г. БРП «Энерго Сети»</vt:lpstr>
      <vt:lpstr>Инвестиционная программа 2023г. БРП «Энерго Сети» </vt:lpstr>
      <vt:lpstr> Инвестиционная программа  2023  БРП «Энерго Сети»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Елена Гимадутдинова</dc:creator>
  <cp:lastModifiedBy>Жанар Байкенова</cp:lastModifiedBy>
  <cp:revision>262</cp:revision>
  <cp:lastPrinted>2021-01-13T01:57:40Z</cp:lastPrinted>
  <dcterms:created xsi:type="dcterms:W3CDTF">2016-03-03T05:59:04Z</dcterms:created>
  <dcterms:modified xsi:type="dcterms:W3CDTF">2023-07-25T05:51:31Z</dcterms:modified>
</cp:coreProperties>
</file>