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3" r:id="rId2"/>
  </p:sldMasterIdLst>
  <p:notesMasterIdLst>
    <p:notesMasterId r:id="rId11"/>
  </p:notesMasterIdLst>
  <p:sldIdLst>
    <p:sldId id="298" r:id="rId3"/>
    <p:sldId id="334" r:id="rId4"/>
    <p:sldId id="341" r:id="rId5"/>
    <p:sldId id="340" r:id="rId6"/>
    <p:sldId id="337" r:id="rId7"/>
    <p:sldId id="338" r:id="rId8"/>
    <p:sldId id="339" r:id="rId9"/>
    <p:sldId id="336" r:id="rId10"/>
  </p:sldIdLst>
  <p:sldSz cx="9144000" cy="6858000" type="screen4x3"/>
  <p:notesSz cx="6797675" cy="992505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  <p15:guide id="3" orient="horz" pos="3126">
          <p15:clr>
            <a:srgbClr val="A4A3A4"/>
          </p15:clr>
        </p15:guide>
        <p15:guide id="4" pos="214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Екатерина Валеева" initials="ЕВ" lastIdx="2" clrIdx="0">
    <p:extLst>
      <p:ext uri="{19B8F6BF-5375-455C-9EA6-DF929625EA0E}">
        <p15:presenceInfo xmlns="" xmlns:p15="http://schemas.microsoft.com/office/powerpoint/2012/main" userId="S-1-5-21-1712447380-1085218012-2396117426-9510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D6988"/>
    <a:srgbClr val="92251A"/>
    <a:srgbClr val="794601"/>
    <a:srgbClr val="465E9C"/>
    <a:srgbClr val="743A00"/>
    <a:srgbClr val="9A4D00"/>
    <a:srgbClr val="33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5758FB7-9AC5-4552-8A53-C91805E547FA}" styleName="Стиль из темы 1 - акцент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775DCB02-9BB8-47FD-8907-85C794F793BA}" styleName="Стиль из темы 1 - акцент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D113A9D2-9D6B-4929-AA2D-F23B5EE8CBE7}" styleName="Стиль из темы 2 - акцент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06799F8-075E-4A3A-A7F6-7FBC6576F1A4}" styleName="Стиль из темы 2 - акцент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FD0F851-EC5A-4D38-B0AD-8093EC10F338}" styleName="Светлый стиль 1 — акцент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FABFCF23-3B69-468F-B69F-88F6DE6A72F2}" styleName="Средний стиль 1 —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B301B821-A1FF-4177-AEE7-76D212191A09}" styleName="Средний стиль 1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0660B408-B3CF-4A94-85FC-2B1E0A45F4A2}" styleName="Темный стиль 2 — акцент 1/акцент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22838BEF-8BB2-4498-84A7-C5851F593DF1}" styleName="Средний стиль 4 —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74C1A8A3-306A-4EB7-A6B1-4F7E0EB9C5D6}" styleName="Средний стиль 3 — акцент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7DF18680-E054-41AD-8BC1-D1AEF772440D}" styleName="Средний стиль 2 —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BDBED569-4797-4DF1-A0F4-6AAB3CD982D8}" styleName="Светлый стиль 3 — акцент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BC89EF96-8CEA-46FF-86C4-4CE0E7609802}" styleName="Светлый стиль 3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8799B23B-EC83-4686-B30A-512413B5E67A}" styleName="Светлый стиль 3 — акцент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69012ECD-51FC-41F1-AA8D-1B2483CD663E}" styleName="Светлый стиль 2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B4B98B0-60AC-42C2-AFA5-B58CD77FA1E5}" styleName="Светлый стиль 1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214" autoAdjust="0"/>
    <p:restoredTop sz="94675" autoAdjust="0"/>
  </p:normalViewPr>
  <p:slideViewPr>
    <p:cSldViewPr>
      <p:cViewPr>
        <p:scale>
          <a:sx n="118" d="100"/>
          <a:sy n="118" d="100"/>
        </p:scale>
        <p:origin x="-1434" y="-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200" d="100"/>
        <a:sy n="200" d="100"/>
      </p:scale>
      <p:origin x="0" y="0"/>
    </p:cViewPr>
  </p:sorterViewPr>
  <p:notesViewPr>
    <p:cSldViewPr>
      <p:cViewPr varScale="1">
        <p:scale>
          <a:sx n="85" d="100"/>
          <a:sy n="85" d="100"/>
        </p:scale>
        <p:origin x="-3150" y="-90"/>
      </p:cViewPr>
      <p:guideLst>
        <p:guide orient="horz" pos="2880"/>
        <p:guide orient="horz" pos="3126"/>
        <p:guide pos="2160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commentAuthors" Target="commentAuthors.xml"/><Relationship Id="rId2" Type="http://schemas.openxmlformats.org/officeDocument/2006/relationships/slideMaster" Target="slideMasters/slideMaster2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theme" Target="theme/theme1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25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25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92A22D2-74E1-4C62-A60B-E3F475055475}" type="datetimeFigureOut">
              <a:rPr lang="ru-RU" smtClean="0"/>
              <a:t>25.07.2023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9163" y="744538"/>
            <a:ext cx="4959350" cy="3721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4399"/>
            <a:ext cx="5438140" cy="446627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7075"/>
            <a:ext cx="2945659" cy="49625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27075"/>
            <a:ext cx="2945659" cy="49625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6523C7E-B924-4000-BABB-803DD838BAC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60996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6.png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22" r="3183" b="1018"/>
          <a:stretch>
            <a:fillRect/>
          </a:stretch>
        </p:blipFill>
        <p:spPr bwMode="auto">
          <a:xfrm>
            <a:off x="6246938" y="0"/>
            <a:ext cx="289706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6" descr="kazakhmys_White_logo"/>
          <p:cNvPicPr>
            <a:picLocks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8420" y="174625"/>
            <a:ext cx="1934308" cy="763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36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609" t="11687" r="25664" b="8002"/>
          <a:stretch>
            <a:fillRect/>
          </a:stretch>
        </p:blipFill>
        <p:spPr bwMode="auto">
          <a:xfrm>
            <a:off x="0" y="0"/>
            <a:ext cx="624693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301156" y="2654305"/>
            <a:ext cx="2664069" cy="701675"/>
          </a:xfrm>
        </p:spPr>
        <p:txBody>
          <a:bodyPr lIns="91423" rIns="91423" anchor="b"/>
          <a:lstStyle>
            <a:lvl1pPr>
              <a:defRPr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301156" y="3795715"/>
            <a:ext cx="2664069" cy="581025"/>
          </a:xfrm>
          <a:ln w="9525"/>
        </p:spPr>
        <p:txBody>
          <a:bodyPr lIns="91440" tIns="45720" rIns="91440" bIns="45720">
            <a:spAutoFit/>
          </a:bodyPr>
          <a:lstStyle>
            <a:lvl1pPr defTabSz="449263">
              <a:spcBef>
                <a:spcPct val="0"/>
              </a:spcBef>
              <a:buClr>
                <a:srgbClr val="FFFFF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FFFFFF"/>
                </a:solidFill>
              </a:defRPr>
            </a:lvl1pPr>
          </a:lstStyle>
          <a:p>
            <a:r>
              <a:rPr lang="en-GB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219996475"/>
      </p:ext>
    </p:extLst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6E2701-EAB0-4AD6-BFA7-D584CF48B8D2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7092774"/>
      </p:ext>
    </p:extLst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435" y="4406901"/>
            <a:ext cx="7772400" cy="70787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435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5BEACD2-3BBF-400A-B837-2C38A9D469C3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0281472"/>
      </p:ext>
    </p:extLst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228602" y="865188"/>
            <a:ext cx="4284785" cy="52705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54061" y="865188"/>
            <a:ext cx="4284785" cy="52705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F664D0-BA26-4F49-AFD1-A163756E1F87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6943742"/>
      </p:ext>
    </p:extLst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646095"/>
            <a:ext cx="8229600" cy="400093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066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066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272" y="1535113"/>
            <a:ext cx="4041531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272" y="2174875"/>
            <a:ext cx="4041531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33A9AB-9503-47E4-B330-FC8D7927A845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6320293"/>
      </p:ext>
    </p:extLst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9E2F70-C4B2-43CD-80CA-633A66AB3368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3411384"/>
      </p:ext>
    </p:extLst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CC2A362-751B-4B04-A23D-71A56DA41612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8540700"/>
      </p:ext>
    </p:extLst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035011"/>
            <a:ext cx="3008435" cy="400093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538" y="273052"/>
            <a:ext cx="5111262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2"/>
            <a:ext cx="3008435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A929DB7-0E61-4F77-83D8-170F64A30E70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7607705"/>
      </p:ext>
    </p:extLst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166" y="4967249"/>
            <a:ext cx="5486400" cy="400093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166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dirty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166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451917-5539-4FD6-8D62-0F0A1224A2F8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3579026"/>
      </p:ext>
    </p:extLst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DE83AD-E343-4E41-B385-F4A12B6C6913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2600032"/>
      </p:ext>
    </p:extLst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675805" y="134938"/>
            <a:ext cx="344128" cy="600075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208087" y="134938"/>
            <a:ext cx="6408127" cy="60007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D7AA52-D7CC-4AED-B03E-EF368DD4E3CC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2169989"/>
      </p:ext>
    </p:extLst>
  </p:cSld>
  <p:clrMapOvr>
    <a:masterClrMapping/>
  </p:clrMapOvr>
  <p:transition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>
  <p:cSld name="Заголовок и объект над текст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8085" y="134941"/>
            <a:ext cx="7562850" cy="39687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208085" y="865188"/>
            <a:ext cx="8710246" cy="255905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08085" y="3576638"/>
            <a:ext cx="8710246" cy="255905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1C2EADD-9E75-4614-8F6E-8F9321F686FC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9655898"/>
      </p:ext>
    </p:extLst>
  </p:cSld>
  <p:clrMapOvr>
    <a:masterClrMapping/>
  </p:clrMapOvr>
  <p:transition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3"/>
          <p:cNvPicPr>
            <a:picLocks noChangeAspect="1" noChangeArrowheads="1"/>
          </p:cNvPicPr>
          <p:nvPr userDrawn="1"/>
        </p:nvPicPr>
        <p:blipFill>
          <a:blip r:embed="rId2" cstate="print"/>
          <a:srcRect t="1222" r="3183" b="1018"/>
          <a:stretch>
            <a:fillRect/>
          </a:stretch>
        </p:blipFill>
        <p:spPr bwMode="auto">
          <a:xfrm>
            <a:off x="6246936" y="0"/>
            <a:ext cx="2897065" cy="6858000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</p:spPr>
      </p:pic>
      <p:pic>
        <p:nvPicPr>
          <p:cNvPr id="5" name="Picture 26" descr="kazakhmys_White_logo"/>
          <p:cNvPicPr>
            <a:picLocks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988420" y="174625"/>
            <a:ext cx="1934308" cy="763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36"/>
          <p:cNvPicPr>
            <a:picLocks noChangeAspect="1" noChangeArrowheads="1"/>
          </p:cNvPicPr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624693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301155" y="2654303"/>
            <a:ext cx="2664069" cy="701675"/>
          </a:xfrm>
        </p:spPr>
        <p:txBody>
          <a:bodyPr lIns="91423" rIns="91423" anchor="b"/>
          <a:lstStyle>
            <a:lvl1pPr>
              <a:defRPr/>
            </a:lvl1pPr>
          </a:lstStyle>
          <a:p>
            <a:pPr lvl="0"/>
            <a:r>
              <a:rPr lang="en-GB" noProof="0" smtClean="0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301155" y="3795714"/>
            <a:ext cx="2664069" cy="581025"/>
          </a:xfrm>
          <a:extLst/>
        </p:spPr>
        <p:txBody>
          <a:bodyPr lIns="91440" tIns="45720" rIns="91440" bIns="45720">
            <a:spAutoFit/>
          </a:bodyPr>
          <a:lstStyle>
            <a:lvl1pPr defTabSz="449263">
              <a:spcBef>
                <a:spcPct val="0"/>
              </a:spcBef>
              <a:buClr>
                <a:srgbClr val="FFFFF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FFFFFF"/>
                </a:solidFill>
              </a:defRPr>
            </a:lvl1pPr>
          </a:lstStyle>
          <a:p>
            <a:pPr lvl="0"/>
            <a:r>
              <a:rPr lang="en-GB" noProof="0" smtClean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68794869"/>
      </p:ext>
    </p:extLst>
  </p:cSld>
  <p:clrMapOvr>
    <a:masterClrMapping/>
  </p:clrMapOvr>
  <p:transition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0D7A6F-9500-40D5-BFB2-91B5FEA44DA7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1468668"/>
      </p:ext>
    </p:extLst>
  </p:cSld>
  <p:clrMapOvr>
    <a:masterClrMapping/>
  </p:clrMapOvr>
  <p:transition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435" y="4406902"/>
            <a:ext cx="7772400" cy="70787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435" y="2906716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24A0A8-A4E4-497C-9091-2C1FB17E8489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7835204"/>
      </p:ext>
    </p:extLst>
  </p:cSld>
  <p:clrMapOvr>
    <a:masterClrMapping/>
  </p:clrMapOvr>
  <p:transition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208086" y="865188"/>
            <a:ext cx="4284784" cy="52705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33548" y="865188"/>
            <a:ext cx="4284784" cy="52705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AFAC2F-97F4-4250-BFE3-13ECB430B292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7062941"/>
      </p:ext>
    </p:extLst>
  </p:cSld>
  <p:clrMapOvr>
    <a:masterClrMapping/>
  </p:clrMapOvr>
  <p:transition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646092"/>
            <a:ext cx="8229600" cy="400093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2" y="1535113"/>
            <a:ext cx="404006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2" y="2174875"/>
            <a:ext cx="404006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270" y="1535113"/>
            <a:ext cx="4041531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270" y="2174875"/>
            <a:ext cx="4041531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8E0B8B-ABE6-4A90-A1C3-4FC126A99D20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0262352"/>
      </p:ext>
    </p:extLst>
  </p:cSld>
  <p:clrMapOvr>
    <a:masterClrMapping/>
  </p:clrMapOvr>
  <p:transition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5B2000B-6E1A-4217-A11C-D1058B09B03A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2872934"/>
      </p:ext>
    </p:extLst>
  </p:cSld>
  <p:clrMapOvr>
    <a:masterClrMapping/>
  </p:clrMapOvr>
  <p:transition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85B1DD-15DC-4B2D-B27F-1116FBF14B57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1153818"/>
      </p:ext>
    </p:extLst>
  </p:cSld>
  <p:clrMapOvr>
    <a:masterClrMapping/>
  </p:clrMapOvr>
  <p:transition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035009"/>
            <a:ext cx="3008435" cy="400093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538" y="273052"/>
            <a:ext cx="5111262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2"/>
            <a:ext cx="3008435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F2804C3-450B-4034-8DC8-D679F8F078EE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4544147"/>
      </p:ext>
    </p:extLst>
  </p:cSld>
  <p:clrMapOvr>
    <a:masterClrMapping/>
  </p:clrMapOvr>
  <p:transition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165" y="4967246"/>
            <a:ext cx="5486400" cy="400093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165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165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729043-5F3E-4BFD-B530-594004ACC135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0296040"/>
      </p:ext>
    </p:extLst>
  </p:cSld>
  <p:clrMapOvr>
    <a:masterClrMapping/>
  </p:clrMapOvr>
  <p:transition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AA61F78-D09D-4704-9D36-FCD31ED6BB73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3346056"/>
      </p:ext>
    </p:extLst>
  </p:cSld>
  <p:clrMapOvr>
    <a:masterClrMapping/>
  </p:clrMapOvr>
  <p:transition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657486" y="134938"/>
            <a:ext cx="344128" cy="600075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208086" y="134938"/>
            <a:ext cx="6392008" cy="60007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4F3BE8-C767-4C6A-9530-D55DACE4F62D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3076099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flip="none" rotWithShape="1">
          <a:gsLst>
            <a:gs pos="73000">
              <a:schemeClr val="accent4">
                <a:lumMod val="20000"/>
                <a:lumOff val="80000"/>
              </a:schemeClr>
            </a:gs>
            <a:gs pos="100000">
              <a:schemeClr val="bg1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38"/>
          <p:cNvSpPr>
            <a:spLocks noChangeArrowheads="1"/>
          </p:cNvSpPr>
          <p:nvPr/>
        </p:nvSpPr>
        <p:spPr bwMode="auto">
          <a:xfrm>
            <a:off x="0" y="104000"/>
            <a:ext cx="9144000" cy="458757"/>
          </a:xfrm>
          <a:prstGeom prst="rect">
            <a:avLst/>
          </a:prstGeom>
          <a:solidFill>
            <a:schemeClr val="tx2"/>
          </a:solidFill>
          <a:ln>
            <a:noFill/>
          </a:ln>
          <a:extLst/>
        </p:spPr>
        <p:txBody>
          <a:bodyPr lIns="90000" tIns="90000" rIns="90000" bIns="90000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ru-RU" altLang="ru-RU" dirty="0" smtClean="0">
              <a:solidFill>
                <a:srgbClr val="000000"/>
              </a:solidFill>
            </a:endParaRP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865188"/>
            <a:ext cx="8710246" cy="5270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8000" tIns="54000" rIns="18000" bIns="540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zh-CN" smtClean="0"/>
              <a:t>Click to edit Master text styles</a:t>
            </a:r>
          </a:p>
          <a:p>
            <a:pPr lvl="1"/>
            <a:r>
              <a:rPr lang="en-GB" altLang="zh-CN" smtClean="0"/>
              <a:t>Second level</a:t>
            </a:r>
          </a:p>
          <a:p>
            <a:pPr lvl="2"/>
            <a:r>
              <a:rPr lang="en-GB" altLang="zh-CN" smtClean="0"/>
              <a:t>Third level</a:t>
            </a:r>
          </a:p>
          <a:p>
            <a:pPr lvl="3"/>
            <a:r>
              <a:rPr lang="en-GB" altLang="zh-CN" smtClean="0"/>
              <a:t>Fourth level</a:t>
            </a:r>
          </a:p>
          <a:p>
            <a:pPr lvl="4"/>
            <a:r>
              <a:rPr lang="en-GB" altLang="zh-CN" smtClean="0"/>
              <a:t>Fifth level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01454" y="6650038"/>
            <a:ext cx="442546" cy="207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3" tIns="45712" rIns="36000" bIns="90000" numCol="1" anchor="ctr" anchorCtr="0" compatLnSpc="1">
            <a:prstTxWarp prst="textNoShape">
              <a:avLst/>
            </a:prstTxWarp>
          </a:bodyPr>
          <a:lstStyle>
            <a:lvl1pPr>
              <a:defRPr sz="1200" b="1">
                <a:latin typeface="Arial" charset="0"/>
                <a:cs typeface="+mn-cs"/>
              </a:defRPr>
            </a:lvl1pPr>
          </a:lstStyle>
          <a:p>
            <a:pPr algn="r" fontAlgn="base">
              <a:spcBef>
                <a:spcPct val="0"/>
              </a:spcBef>
              <a:spcAft>
                <a:spcPct val="0"/>
              </a:spcAft>
              <a:defRPr/>
            </a:pPr>
            <a:fld id="{B29E0953-53D9-4B8D-827C-BE7EA8E01B1C}" type="slidenum">
              <a:rPr lang="en-GB">
                <a:solidFill>
                  <a:srgbClr val="000000"/>
                </a:solidFill>
              </a:rPr>
              <a:pPr algn="r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1029" name="Rectangle 18"/>
          <p:cNvSpPr>
            <a:spLocks noGrp="1" noChangeArrowheads="1"/>
          </p:cNvSpPr>
          <p:nvPr>
            <p:ph type="title"/>
          </p:nvPr>
        </p:nvSpPr>
        <p:spPr bwMode="auto">
          <a:xfrm>
            <a:off x="208085" y="134941"/>
            <a:ext cx="75628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8000" tIns="45712" rIns="18000" bIns="45712" numCol="1" anchor="ctr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GB" altLang="ru-RU" smtClean="0"/>
              <a:t>Click to edit Master title style</a:t>
            </a:r>
          </a:p>
        </p:txBody>
      </p:sp>
      <p:pic>
        <p:nvPicPr>
          <p:cNvPr id="2" name="Picture 34" descr="kazakhmys_White_logo"/>
          <p:cNvPicPr>
            <a:picLocks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7215" y="114302"/>
            <a:ext cx="1185497" cy="468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525271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ransition>
    <p:fade/>
  </p:transition>
  <p:timing>
    <p:tnLst>
      <p:par>
        <p:cTn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chemeClr val="bg1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chemeClr val="bg1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chemeClr val="bg1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chemeClr val="bg1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000" b="1">
          <a:solidFill>
            <a:schemeClr val="bg1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000" b="1">
          <a:solidFill>
            <a:schemeClr val="bg1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000" b="1">
          <a:solidFill>
            <a:schemeClr val="bg1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000" b="1">
          <a:solidFill>
            <a:schemeClr val="bg1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40000"/>
        </a:spcBef>
        <a:spcAft>
          <a:spcPct val="0"/>
        </a:spcAft>
        <a:buClr>
          <a:schemeClr val="folHlink"/>
        </a:buClr>
        <a:buChar char="•"/>
        <a:defRPr sz="1600" b="1">
          <a:solidFill>
            <a:schemeClr val="tx1"/>
          </a:solidFill>
          <a:latin typeface="+mn-lt"/>
          <a:ea typeface="+mn-ea"/>
          <a:cs typeface="+mn-cs"/>
        </a:defRPr>
      </a:lvl1pPr>
      <a:lvl2pPr marL="1588" indent="455613" algn="l" rtl="0" eaLnBrk="0" fontAlgn="base" hangingPunct="0">
        <a:spcBef>
          <a:spcPct val="40000"/>
        </a:spcBef>
        <a:spcAft>
          <a:spcPct val="0"/>
        </a:spcAft>
        <a:buClr>
          <a:schemeClr val="folHlink"/>
        </a:buClr>
        <a:buSzPct val="120000"/>
        <a:buFont typeface="Arial" charset="0"/>
        <a:buChar char="–"/>
        <a:defRPr sz="1600">
          <a:solidFill>
            <a:schemeClr val="tx1"/>
          </a:solidFill>
          <a:latin typeface="+mn-lt"/>
          <a:cs typeface="+mn-cs"/>
        </a:defRPr>
      </a:lvl2pPr>
      <a:lvl3pPr marL="271463" indent="-268288" algn="l" rtl="0" eaLnBrk="0" fontAlgn="base" hangingPunct="0">
        <a:spcBef>
          <a:spcPct val="40000"/>
        </a:spcBef>
        <a:spcAft>
          <a:spcPct val="0"/>
        </a:spcAft>
        <a:buClr>
          <a:schemeClr val="tx1"/>
        </a:buClr>
        <a:buFont typeface="Wingdings 2" pitchFamily="18" charset="2"/>
        <a:buChar char="©"/>
        <a:defRPr sz="1600">
          <a:solidFill>
            <a:schemeClr val="tx1"/>
          </a:solidFill>
          <a:latin typeface="+mn-lt"/>
          <a:cs typeface="+mn-cs"/>
        </a:defRPr>
      </a:lvl3pPr>
      <a:lvl4pPr marL="539750" indent="-266700" algn="l" rtl="0" eaLnBrk="0" fontAlgn="base" hangingPunct="0">
        <a:spcBef>
          <a:spcPct val="40000"/>
        </a:spcBef>
        <a:spcAft>
          <a:spcPct val="0"/>
        </a:spcAft>
        <a:buClr>
          <a:schemeClr val="tx1"/>
        </a:buClr>
        <a:buFont typeface="Wingdings 2" pitchFamily="18" charset="2"/>
        <a:buChar char="§"/>
        <a:defRPr sz="1600">
          <a:solidFill>
            <a:schemeClr val="tx1"/>
          </a:solidFill>
          <a:latin typeface="+mn-lt"/>
          <a:cs typeface="+mn-cs"/>
        </a:defRPr>
      </a:lvl4pPr>
      <a:lvl5pPr marL="804863" indent="-263525" algn="l" rtl="0" eaLnBrk="0" fontAlgn="base" hangingPunct="0">
        <a:spcBef>
          <a:spcPct val="40000"/>
        </a:spcBef>
        <a:spcAft>
          <a:spcPct val="0"/>
        </a:spcAft>
        <a:buClr>
          <a:schemeClr val="tx1"/>
        </a:buClr>
        <a:buFont typeface="Wingdings 2" pitchFamily="18" charset="2"/>
        <a:buChar char="¡"/>
        <a:defRPr sz="1600">
          <a:solidFill>
            <a:schemeClr val="tx1"/>
          </a:solidFill>
          <a:latin typeface="+mn-lt"/>
          <a:cs typeface="+mn-cs"/>
        </a:defRPr>
      </a:lvl5pPr>
      <a:lvl6pPr marL="1262063" indent="-263525" algn="l" rtl="0" fontAlgn="base">
        <a:spcBef>
          <a:spcPct val="40000"/>
        </a:spcBef>
        <a:spcAft>
          <a:spcPct val="0"/>
        </a:spcAft>
        <a:buClr>
          <a:schemeClr val="tx1"/>
        </a:buClr>
        <a:buFont typeface="Wingdings 2" pitchFamily="18" charset="2"/>
        <a:buChar char="¡"/>
        <a:defRPr sz="1600">
          <a:solidFill>
            <a:schemeClr val="tx1"/>
          </a:solidFill>
          <a:latin typeface="+mn-lt"/>
          <a:cs typeface="+mn-cs"/>
        </a:defRPr>
      </a:lvl6pPr>
      <a:lvl7pPr marL="1719263" indent="-263525" algn="l" rtl="0" fontAlgn="base">
        <a:spcBef>
          <a:spcPct val="40000"/>
        </a:spcBef>
        <a:spcAft>
          <a:spcPct val="0"/>
        </a:spcAft>
        <a:buClr>
          <a:schemeClr val="tx1"/>
        </a:buClr>
        <a:buFont typeface="Wingdings 2" pitchFamily="18" charset="2"/>
        <a:buChar char="¡"/>
        <a:defRPr sz="1600">
          <a:solidFill>
            <a:schemeClr val="tx1"/>
          </a:solidFill>
          <a:latin typeface="+mn-lt"/>
          <a:cs typeface="+mn-cs"/>
        </a:defRPr>
      </a:lvl7pPr>
      <a:lvl8pPr marL="2176463" indent="-263525" algn="l" rtl="0" fontAlgn="base">
        <a:spcBef>
          <a:spcPct val="40000"/>
        </a:spcBef>
        <a:spcAft>
          <a:spcPct val="0"/>
        </a:spcAft>
        <a:buClr>
          <a:schemeClr val="tx1"/>
        </a:buClr>
        <a:buFont typeface="Wingdings 2" pitchFamily="18" charset="2"/>
        <a:buChar char="¡"/>
        <a:defRPr sz="1600">
          <a:solidFill>
            <a:schemeClr val="tx1"/>
          </a:solidFill>
          <a:latin typeface="+mn-lt"/>
          <a:cs typeface="+mn-cs"/>
        </a:defRPr>
      </a:lvl8pPr>
      <a:lvl9pPr marL="2633663" indent="-263525" algn="l" rtl="0" fontAlgn="base">
        <a:spcBef>
          <a:spcPct val="40000"/>
        </a:spcBef>
        <a:spcAft>
          <a:spcPct val="0"/>
        </a:spcAft>
        <a:buClr>
          <a:schemeClr val="tx1"/>
        </a:buClr>
        <a:buFont typeface="Wingdings 2" pitchFamily="18" charset="2"/>
        <a:buChar char="¡"/>
        <a:defRPr sz="16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flip="none" rotWithShape="1">
          <a:gsLst>
            <a:gs pos="73000">
              <a:schemeClr val="accent4">
                <a:lumMod val="20000"/>
                <a:lumOff val="80000"/>
              </a:schemeClr>
            </a:gs>
            <a:gs pos="100000">
              <a:schemeClr val="bg1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38"/>
          <p:cNvSpPr>
            <a:spLocks noChangeArrowheads="1"/>
          </p:cNvSpPr>
          <p:nvPr/>
        </p:nvSpPr>
        <p:spPr bwMode="auto">
          <a:xfrm>
            <a:off x="0" y="104775"/>
            <a:ext cx="9144000" cy="457200"/>
          </a:xfrm>
          <a:prstGeom prst="rect">
            <a:avLst/>
          </a:prstGeom>
          <a:solidFill>
            <a:schemeClr val="tx2"/>
          </a:solidFill>
          <a:ln w="22225" algn="ctr">
            <a:noFill/>
            <a:miter lim="800000"/>
            <a:headEnd/>
            <a:tailEnd/>
          </a:ln>
        </p:spPr>
        <p:txBody>
          <a:bodyPr lIns="90000" tIns="90000" rIns="90000" bIns="90000" anchor="ctr">
            <a:spAutoFit/>
          </a:bodyPr>
          <a:lstStyle/>
          <a:p>
            <a:pPr algn="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08085" y="865188"/>
            <a:ext cx="8710246" cy="5270500"/>
          </a:xfrm>
          <a:prstGeom prst="rect">
            <a:avLst/>
          </a:prstGeom>
          <a:noFill/>
          <a:ln w="22225" algn="ctr">
            <a:noFill/>
            <a:miter lim="800000"/>
            <a:headEnd/>
            <a:tailEnd/>
          </a:ln>
        </p:spPr>
        <p:txBody>
          <a:bodyPr vert="horz" wrap="square" lIns="18000" tIns="54000" rIns="18000" bIns="540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zh-CN" smtClean="0"/>
              <a:t>Click to edit Master text styles</a:t>
            </a:r>
          </a:p>
          <a:p>
            <a:pPr lvl="1"/>
            <a:r>
              <a:rPr lang="en-GB" altLang="zh-CN" smtClean="0"/>
              <a:t>Second level</a:t>
            </a:r>
          </a:p>
          <a:p>
            <a:pPr lvl="2"/>
            <a:r>
              <a:rPr lang="en-GB" altLang="zh-CN" smtClean="0"/>
              <a:t>Third level</a:t>
            </a:r>
          </a:p>
          <a:p>
            <a:pPr lvl="3"/>
            <a:r>
              <a:rPr lang="en-GB" altLang="zh-CN" smtClean="0"/>
              <a:t>Fourth level</a:t>
            </a:r>
          </a:p>
          <a:p>
            <a:pPr lvl="4"/>
            <a:r>
              <a:rPr lang="en-GB" altLang="zh-CN" smtClean="0"/>
              <a:t>Fifth level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01454" y="6650038"/>
            <a:ext cx="442546" cy="207962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23" tIns="45712" rIns="36000" bIns="90000" numCol="1" anchor="ctr" anchorCtr="0" compatLnSpc="1">
            <a:prstTxWarp prst="textNoShape">
              <a:avLst/>
            </a:prstTxWarp>
          </a:bodyPr>
          <a:lstStyle>
            <a:lvl1pPr algn="r">
              <a:defRPr sz="1200" b="1">
                <a:latin typeface="Arial" charset="0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BB46BD1-18E0-4655-914A-5BAA5639A8D3}" type="slidenum">
              <a:rPr lang="en-GB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18"/>
          <p:cNvSpPr>
            <a:spLocks noGrp="1" noChangeArrowheads="1"/>
          </p:cNvSpPr>
          <p:nvPr>
            <p:ph type="title"/>
          </p:nvPr>
        </p:nvSpPr>
        <p:spPr bwMode="auto">
          <a:xfrm>
            <a:off x="208085" y="133350"/>
            <a:ext cx="756285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8000" tIns="45712" rIns="18000" bIns="45712" numCol="1" anchor="ctr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GB" smtClean="0"/>
              <a:t>Click to edit Master title style</a:t>
            </a:r>
          </a:p>
        </p:txBody>
      </p:sp>
      <p:pic>
        <p:nvPicPr>
          <p:cNvPr id="2" name="Picture 34" descr="kazakhmys_White_logo"/>
          <p:cNvPicPr>
            <a:picLocks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7907215" y="114301"/>
            <a:ext cx="1185497" cy="468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31" name="Rectangle 39"/>
          <p:cNvSpPr>
            <a:spLocks noChangeArrowheads="1"/>
          </p:cNvSpPr>
          <p:nvPr/>
        </p:nvSpPr>
        <p:spPr bwMode="auto">
          <a:xfrm>
            <a:off x="203689" y="6210300"/>
            <a:ext cx="8714642" cy="457200"/>
          </a:xfrm>
          <a:prstGeom prst="rect">
            <a:avLst/>
          </a:prstGeom>
          <a:solidFill>
            <a:schemeClr val="tx2"/>
          </a:solidFill>
          <a:ln w="22225" algn="ctr">
            <a:noFill/>
            <a:miter lim="800000"/>
            <a:headEnd/>
            <a:tailEnd/>
          </a:ln>
        </p:spPr>
        <p:txBody>
          <a:bodyPr lIns="90000" tIns="90000" rIns="90000" bIns="90000" anchor="ctr">
            <a:spAutoFit/>
          </a:bodyPr>
          <a:lstStyle/>
          <a:p>
            <a:pPr algn="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4004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</p:sldLayoutIdLst>
  <p:transition>
    <p:fade/>
  </p:transition>
  <p:timing>
    <p:tnLst>
      <p:par>
        <p:cTn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chemeClr val="bg1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chemeClr val="bg1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chemeClr val="bg1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chemeClr val="bg1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000" b="1">
          <a:solidFill>
            <a:schemeClr val="bg1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000" b="1">
          <a:solidFill>
            <a:schemeClr val="bg1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000" b="1">
          <a:solidFill>
            <a:schemeClr val="bg1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000" b="1">
          <a:solidFill>
            <a:schemeClr val="bg1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40000"/>
        </a:spcBef>
        <a:spcAft>
          <a:spcPct val="0"/>
        </a:spcAft>
        <a:buClr>
          <a:schemeClr val="folHlink"/>
        </a:buClr>
        <a:defRPr sz="1600" b="1">
          <a:solidFill>
            <a:schemeClr val="tx1"/>
          </a:solidFill>
          <a:latin typeface="+mn-lt"/>
          <a:ea typeface="+mn-ea"/>
          <a:cs typeface="+mn-cs"/>
        </a:defRPr>
      </a:lvl1pPr>
      <a:lvl2pPr marL="1588" indent="455613" algn="l" rtl="0" eaLnBrk="0" fontAlgn="base" hangingPunct="0">
        <a:spcBef>
          <a:spcPct val="40000"/>
        </a:spcBef>
        <a:spcAft>
          <a:spcPct val="0"/>
        </a:spcAft>
        <a:buClr>
          <a:schemeClr val="folHlink"/>
        </a:buClr>
        <a:buSzPct val="120000"/>
        <a:buFont typeface="Arial" charset="0"/>
        <a:defRPr sz="1600">
          <a:solidFill>
            <a:schemeClr val="tx1"/>
          </a:solidFill>
          <a:latin typeface="+mn-lt"/>
          <a:cs typeface="+mn-cs"/>
        </a:defRPr>
      </a:lvl2pPr>
      <a:lvl3pPr marL="271463" indent="-268288" algn="l" rtl="0" eaLnBrk="0" fontAlgn="base" hangingPunct="0">
        <a:spcBef>
          <a:spcPct val="40000"/>
        </a:spcBef>
        <a:spcAft>
          <a:spcPct val="0"/>
        </a:spcAft>
        <a:buClr>
          <a:schemeClr val="tx1"/>
        </a:buClr>
        <a:buFont typeface="Wingdings 2" pitchFamily="18" charset="2"/>
        <a:buChar char="©"/>
        <a:defRPr sz="1600">
          <a:solidFill>
            <a:schemeClr val="tx1"/>
          </a:solidFill>
          <a:latin typeface="+mn-lt"/>
          <a:cs typeface="+mn-cs"/>
        </a:defRPr>
      </a:lvl3pPr>
      <a:lvl4pPr marL="539750" indent="-266700" algn="l" rtl="0" eaLnBrk="0" fontAlgn="base" hangingPunct="0">
        <a:spcBef>
          <a:spcPct val="40000"/>
        </a:spcBef>
        <a:spcAft>
          <a:spcPct val="0"/>
        </a:spcAft>
        <a:buClr>
          <a:schemeClr val="tx1"/>
        </a:buClr>
        <a:buFont typeface="Wingdings 2" pitchFamily="18" charset="2"/>
        <a:buChar char="§"/>
        <a:defRPr sz="1600">
          <a:solidFill>
            <a:schemeClr val="tx1"/>
          </a:solidFill>
          <a:latin typeface="+mn-lt"/>
          <a:cs typeface="+mn-cs"/>
        </a:defRPr>
      </a:lvl4pPr>
      <a:lvl5pPr marL="804863" indent="-263525" algn="l" rtl="0" eaLnBrk="0" fontAlgn="base" hangingPunct="0">
        <a:spcBef>
          <a:spcPct val="40000"/>
        </a:spcBef>
        <a:spcAft>
          <a:spcPct val="0"/>
        </a:spcAft>
        <a:buClr>
          <a:schemeClr val="tx1"/>
        </a:buClr>
        <a:buFont typeface="Wingdings 2" pitchFamily="18" charset="2"/>
        <a:buChar char="¡"/>
        <a:defRPr sz="1600">
          <a:solidFill>
            <a:schemeClr val="tx1"/>
          </a:solidFill>
          <a:latin typeface="+mn-lt"/>
          <a:cs typeface="+mn-cs"/>
        </a:defRPr>
      </a:lvl5pPr>
      <a:lvl6pPr marL="1262063" indent="-263525" algn="l" rtl="0" fontAlgn="base">
        <a:spcBef>
          <a:spcPct val="40000"/>
        </a:spcBef>
        <a:spcAft>
          <a:spcPct val="0"/>
        </a:spcAft>
        <a:buClr>
          <a:schemeClr val="tx1"/>
        </a:buClr>
        <a:buFont typeface="Wingdings 2" pitchFamily="18" charset="2"/>
        <a:buChar char="¡"/>
        <a:defRPr sz="1600">
          <a:solidFill>
            <a:schemeClr val="tx1"/>
          </a:solidFill>
          <a:latin typeface="+mn-lt"/>
          <a:cs typeface="+mn-cs"/>
        </a:defRPr>
      </a:lvl6pPr>
      <a:lvl7pPr marL="1719263" indent="-263525" algn="l" rtl="0" fontAlgn="base">
        <a:spcBef>
          <a:spcPct val="40000"/>
        </a:spcBef>
        <a:spcAft>
          <a:spcPct val="0"/>
        </a:spcAft>
        <a:buClr>
          <a:schemeClr val="tx1"/>
        </a:buClr>
        <a:buFont typeface="Wingdings 2" pitchFamily="18" charset="2"/>
        <a:buChar char="¡"/>
        <a:defRPr sz="1600">
          <a:solidFill>
            <a:schemeClr val="tx1"/>
          </a:solidFill>
          <a:latin typeface="+mn-lt"/>
          <a:cs typeface="+mn-cs"/>
        </a:defRPr>
      </a:lvl7pPr>
      <a:lvl8pPr marL="2176463" indent="-263525" algn="l" rtl="0" fontAlgn="base">
        <a:spcBef>
          <a:spcPct val="40000"/>
        </a:spcBef>
        <a:spcAft>
          <a:spcPct val="0"/>
        </a:spcAft>
        <a:buClr>
          <a:schemeClr val="tx1"/>
        </a:buClr>
        <a:buFont typeface="Wingdings 2" pitchFamily="18" charset="2"/>
        <a:buChar char="¡"/>
        <a:defRPr sz="1600">
          <a:solidFill>
            <a:schemeClr val="tx1"/>
          </a:solidFill>
          <a:latin typeface="+mn-lt"/>
          <a:cs typeface="+mn-cs"/>
        </a:defRPr>
      </a:lvl8pPr>
      <a:lvl9pPr marL="2633663" indent="-263525" algn="l" rtl="0" fontAlgn="base">
        <a:spcBef>
          <a:spcPct val="40000"/>
        </a:spcBef>
        <a:spcAft>
          <a:spcPct val="0"/>
        </a:spcAft>
        <a:buClr>
          <a:schemeClr val="tx1"/>
        </a:buClr>
        <a:buFont typeface="Wingdings 2" pitchFamily="18" charset="2"/>
        <a:buChar char="¡"/>
        <a:defRPr sz="16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7" Type="http://schemas.openxmlformats.org/officeDocument/2006/relationships/image" Target="../media/image12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A9E2F70-C4B2-43CD-80CA-633A66AB3368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1</a:t>
            </a:fld>
            <a:endParaRPr lang="en-GB" dirty="0">
              <a:solidFill>
                <a:srgbClr val="000000"/>
              </a:solidFill>
            </a:endParaRPr>
          </a:p>
        </p:txBody>
      </p:sp>
      <p:pic>
        <p:nvPicPr>
          <p:cNvPr id="6" name="Рисунок 5" descr="C:\Documents and Settings\GalinaM.KZKMZ\Рабочий стол\DB_Image_Energy_20121123_500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59831" y="620688"/>
            <a:ext cx="2880321" cy="17281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2" descr="D:\ТОО Дистибьюшен\ДАРЭМ\Тариф Упращенка 2016\! Преза\20160304_08560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620688"/>
            <a:ext cx="2808313" cy="17281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3" descr="D:\ТОО Дистибьюшен\ДАРЭМ\Тариф Упращенка 2016\! Преза\20160304_085359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58" y="620688"/>
            <a:ext cx="2968328" cy="17281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6" descr="F:\ДАРЭМ\ФОТКИ\Фото0760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4724468"/>
            <a:ext cx="2804436" cy="20738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7" descr="F:\ДАРЭМ\ФОТКИ\Фото0085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2" y="4725144"/>
            <a:ext cx="2880320" cy="2088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8" descr="F:\ДАРЭМ\ФОТКИ\Фото0762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59" y="4725144"/>
            <a:ext cx="2968329" cy="2088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0" y="2275562"/>
            <a:ext cx="9144000" cy="237757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coolSlant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>
              <a:lnSpc>
                <a:spcPct val="150000"/>
              </a:lnSpc>
            </a:pPr>
            <a:r>
              <a:rPr lang="ru-RU" sz="3300" b="1" dirty="0" smtClean="0">
                <a:ln/>
                <a:solidFill>
                  <a:srgbClr val="465E9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5000" endA="300" endPos="45500" dir="5400000" sy="-100000" algn="bl" rotWithShape="0"/>
                </a:effectLst>
              </a:rPr>
              <a:t>ПРЕДПРИЯТИЕ ЭЛЕКТРИЧЕСКИХ СЕТЕЙ ТОО</a:t>
            </a:r>
            <a:r>
              <a:rPr lang="en-US" sz="3300" b="1" dirty="0" smtClean="0">
                <a:ln/>
                <a:solidFill>
                  <a:srgbClr val="465E9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5000" endA="300" endPos="45500" dir="5400000" sy="-100000" algn="bl" rotWithShape="0"/>
                </a:effectLst>
              </a:rPr>
              <a:t> «KAZAKHMYS DISTRIBUTION» (</a:t>
            </a:r>
            <a:r>
              <a:rPr lang="ru-RU" sz="3300" b="1" dirty="0" smtClean="0">
                <a:ln/>
                <a:solidFill>
                  <a:srgbClr val="465E9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5000" endA="300" endPos="45500" dir="5400000" sy="-100000" algn="bl" rotWithShape="0"/>
                </a:effectLst>
              </a:rPr>
              <a:t>КАЗАХМЫС ДИСТРИБЬЮШН) </a:t>
            </a:r>
            <a:endParaRPr lang="ru-RU" sz="3300" b="1" dirty="0">
              <a:ln/>
              <a:solidFill>
                <a:srgbClr val="465E9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6350" stA="55000" endA="300" endPos="455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8263774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8085" y="116632"/>
            <a:ext cx="7933592" cy="369316"/>
          </a:xfrm>
        </p:spPr>
        <p:txBody>
          <a:bodyPr/>
          <a:lstStyle/>
          <a:p>
            <a:pPr algn="ctr"/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Инвестиционная программа 2023г. Предприятие Электрических сетей</a:t>
            </a:r>
            <a:endParaRPr lang="ru-RU" sz="18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r" fontAlgn="base">
              <a:spcBef>
                <a:spcPct val="0"/>
              </a:spcBef>
              <a:spcAft>
                <a:spcPct val="0"/>
              </a:spcAft>
              <a:defRPr/>
            </a:pPr>
            <a:fld id="{4303E9ED-103D-4653-961B-204737768E36}" type="slidenum">
              <a:rPr lang="en-GB" smtClean="0">
                <a:solidFill>
                  <a:srgbClr val="000000"/>
                </a:solidFill>
              </a:rPr>
              <a:pPr algn="r" fontAlgn="base">
                <a:spcBef>
                  <a:spcPct val="0"/>
                </a:spcBef>
                <a:spcAft>
                  <a:spcPct val="0"/>
                </a:spcAft>
                <a:defRPr/>
              </a:pPr>
              <a:t>2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14" name="Текст 3"/>
          <p:cNvSpPr txBox="1">
            <a:spLocks/>
          </p:cNvSpPr>
          <p:nvPr/>
        </p:nvSpPr>
        <p:spPr>
          <a:xfrm>
            <a:off x="266092" y="765422"/>
            <a:ext cx="8626388" cy="1007393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rtl="0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folHlink"/>
              </a:buClr>
              <a:buChar char="•"/>
              <a:defRPr sz="16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588" indent="455613" algn="l" rtl="0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folHlink"/>
              </a:buClr>
              <a:buSzPct val="120000"/>
              <a:buFont typeface="Arial" charset="0"/>
              <a:buChar char="–"/>
              <a:defRPr sz="1600">
                <a:solidFill>
                  <a:schemeClr val="tx1"/>
                </a:solidFill>
                <a:latin typeface="+mn-lt"/>
                <a:cs typeface="+mn-cs"/>
              </a:defRPr>
            </a:lvl2pPr>
            <a:lvl3pPr marL="271463" indent="-268288" algn="l" rtl="0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tx1"/>
              </a:buClr>
              <a:buFont typeface="Wingdings 2" pitchFamily="18" charset="2"/>
              <a:buChar char="©"/>
              <a:defRPr sz="1600">
                <a:solidFill>
                  <a:schemeClr val="tx1"/>
                </a:solidFill>
                <a:latin typeface="+mn-lt"/>
                <a:cs typeface="+mn-cs"/>
              </a:defRPr>
            </a:lvl3pPr>
            <a:lvl4pPr marL="539750" indent="-266700" algn="l" rtl="0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tx1"/>
              </a:buClr>
              <a:buFont typeface="Wingdings 2" pitchFamily="18" charset="2"/>
              <a:buChar char="§"/>
              <a:defRPr sz="1600">
                <a:solidFill>
                  <a:schemeClr val="tx1"/>
                </a:solidFill>
                <a:latin typeface="+mn-lt"/>
                <a:cs typeface="+mn-cs"/>
              </a:defRPr>
            </a:lvl4pPr>
            <a:lvl5pPr marL="804863" indent="-263525" algn="l" rtl="0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tx1"/>
              </a:buClr>
              <a:buFont typeface="Wingdings 2" pitchFamily="18" charset="2"/>
              <a:buChar char="¡"/>
              <a:defRPr sz="1600">
                <a:solidFill>
                  <a:schemeClr val="tx1"/>
                </a:solidFill>
                <a:latin typeface="+mn-lt"/>
                <a:cs typeface="+mn-cs"/>
              </a:defRPr>
            </a:lvl5pPr>
            <a:lvl6pPr marL="1262063" indent="-263525" algn="l" rtl="0" fontAlgn="base">
              <a:spcBef>
                <a:spcPct val="40000"/>
              </a:spcBef>
              <a:spcAft>
                <a:spcPct val="0"/>
              </a:spcAft>
              <a:buClr>
                <a:schemeClr val="tx1"/>
              </a:buClr>
              <a:buFont typeface="Wingdings 2" pitchFamily="18" charset="2"/>
              <a:buChar char="¡"/>
              <a:defRPr sz="1600">
                <a:solidFill>
                  <a:schemeClr val="tx1"/>
                </a:solidFill>
                <a:latin typeface="+mn-lt"/>
                <a:cs typeface="+mn-cs"/>
              </a:defRPr>
            </a:lvl6pPr>
            <a:lvl7pPr marL="1719263" indent="-263525" algn="l" rtl="0" fontAlgn="base">
              <a:spcBef>
                <a:spcPct val="40000"/>
              </a:spcBef>
              <a:spcAft>
                <a:spcPct val="0"/>
              </a:spcAft>
              <a:buClr>
                <a:schemeClr val="tx1"/>
              </a:buClr>
              <a:buFont typeface="Wingdings 2" pitchFamily="18" charset="2"/>
              <a:buChar char="¡"/>
              <a:defRPr sz="1600">
                <a:solidFill>
                  <a:schemeClr val="tx1"/>
                </a:solidFill>
                <a:latin typeface="+mn-lt"/>
                <a:cs typeface="+mn-cs"/>
              </a:defRPr>
            </a:lvl7pPr>
            <a:lvl8pPr marL="2176463" indent="-263525" algn="l" rtl="0" fontAlgn="base">
              <a:spcBef>
                <a:spcPct val="40000"/>
              </a:spcBef>
              <a:spcAft>
                <a:spcPct val="0"/>
              </a:spcAft>
              <a:buClr>
                <a:schemeClr val="tx1"/>
              </a:buClr>
              <a:buFont typeface="Wingdings 2" pitchFamily="18" charset="2"/>
              <a:buChar char="¡"/>
              <a:defRPr sz="1600">
                <a:solidFill>
                  <a:schemeClr val="tx1"/>
                </a:solidFill>
                <a:latin typeface="+mn-lt"/>
                <a:cs typeface="+mn-cs"/>
              </a:defRPr>
            </a:lvl8pPr>
            <a:lvl9pPr marL="2633663" indent="-263525" algn="l" rtl="0" fontAlgn="base">
              <a:spcBef>
                <a:spcPct val="40000"/>
              </a:spcBef>
              <a:spcAft>
                <a:spcPct val="0"/>
              </a:spcAft>
              <a:buClr>
                <a:schemeClr val="tx1"/>
              </a:buClr>
              <a:buFont typeface="Wingdings 2" pitchFamily="18" charset="2"/>
              <a:buChar char="¡"/>
              <a:defRPr sz="16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algn="just">
              <a:buFont typeface="Wingdings" pitchFamily="2" charset="2"/>
              <a:buChar char="v"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УСТАНОВКА СЧ-К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ЭЛ ЭН ТРЁХФ МНОГОФ 5(100)А 1/1 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D.R.V3.H.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Р.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O.2RF.2RS.L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-30 шт</a:t>
            </a:r>
          </a:p>
          <a:p>
            <a:pPr algn="just">
              <a:buFont typeface="Wingdings" pitchFamily="2" charset="2"/>
              <a:buChar char="v"/>
            </a:pPr>
            <a:r>
              <a:rPr lang="ru-RU" dirty="0"/>
              <a:t>Сумма  проекта  </a:t>
            </a:r>
            <a:r>
              <a:rPr lang="ru-RU" dirty="0" smtClean="0"/>
              <a:t>4 049 976 тенге </a:t>
            </a:r>
            <a:r>
              <a:rPr lang="ru-RU" dirty="0"/>
              <a:t>с </a:t>
            </a:r>
            <a:r>
              <a:rPr lang="ru-RU" dirty="0" smtClean="0"/>
              <a:t>НДС </a:t>
            </a:r>
          </a:p>
          <a:p>
            <a:pPr algn="just">
              <a:buFont typeface="Wingdings" pitchFamily="2" charset="2"/>
              <a:buChar char="v"/>
            </a:pPr>
            <a:r>
              <a:rPr lang="ru-RU" dirty="0" smtClean="0"/>
              <a:t>Статус </a:t>
            </a:r>
            <a:r>
              <a:rPr lang="ru-RU" dirty="0"/>
              <a:t>–проект завершен </a:t>
            </a:r>
          </a:p>
          <a:p>
            <a:pPr algn="just">
              <a:buFont typeface="Wingdings" pitchFamily="2" charset="2"/>
              <a:buChar char="v"/>
            </a:pPr>
            <a:endParaRPr lang="ru-RU" dirty="0"/>
          </a:p>
        </p:txBody>
      </p:sp>
      <p:pic>
        <p:nvPicPr>
          <p:cNvPr id="3074" name="Picture 2" descr="C:\Users\GalinaM\Desktop\3-х фазные сч\IMG-20230626-WA003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9702" y="2203073"/>
            <a:ext cx="2940210" cy="37197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C:\Users\GalinaM\Desktop\3-х фазные сч\IMG-20230627-WA0019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2203073"/>
            <a:ext cx="2789802" cy="37197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57960367"/>
      </p:ext>
    </p:extLst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Приобретение и установка: РАДИОМОДЕМ </a:t>
            </a:r>
            <a:r>
              <a:rPr lang="ru-RU" dirty="0"/>
              <a:t>СОВМЕЩЁННЫЙ КОНЦЕНТРАТОР УСПД- </a:t>
            </a:r>
            <a:r>
              <a:rPr lang="ru-RU" dirty="0" smtClean="0"/>
              <a:t>3021-2шт</a:t>
            </a:r>
          </a:p>
          <a:p>
            <a:r>
              <a:rPr lang="ru-RU" dirty="0"/>
              <a:t>Сумма  проекта  </a:t>
            </a:r>
            <a:r>
              <a:rPr lang="ru-RU" dirty="0" smtClean="0"/>
              <a:t>1</a:t>
            </a:r>
            <a:r>
              <a:rPr lang="en-US" dirty="0" smtClean="0"/>
              <a:t> </a:t>
            </a:r>
            <a:r>
              <a:rPr lang="ru-RU" dirty="0" smtClean="0"/>
              <a:t>499</a:t>
            </a:r>
            <a:r>
              <a:rPr lang="en-US" dirty="0" smtClean="0"/>
              <a:t> </a:t>
            </a:r>
            <a:r>
              <a:rPr lang="ru-RU" dirty="0" smtClean="0"/>
              <a:t>998,08</a:t>
            </a:r>
            <a:r>
              <a:rPr lang="en-US" dirty="0" smtClean="0"/>
              <a:t> </a:t>
            </a:r>
            <a:r>
              <a:rPr lang="ru-RU" dirty="0" smtClean="0"/>
              <a:t>тенге </a:t>
            </a:r>
            <a:r>
              <a:rPr lang="ru-RU" dirty="0"/>
              <a:t>с </a:t>
            </a:r>
            <a:r>
              <a:rPr lang="ru-RU" dirty="0" smtClean="0"/>
              <a:t>НДС. Статус : в работе (прошивка)</a:t>
            </a:r>
            <a:endParaRPr lang="ru-RU" dirty="0"/>
          </a:p>
          <a:p>
            <a:endParaRPr lang="ru-RU" dirty="0" smtClean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96E2701-EAB0-4AD6-BFA7-D584CF48B8D2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3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5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Инвестиционная программа 2023г. Предприятие Электрических сетей</a:t>
            </a:r>
            <a:endParaRPr lang="ru-RU" sz="18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C:\Users\GalinaM\Desktop\ДОГОВОРА   2023\ФОТО 2023\Модем\20230629_150121.hei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125" y="2204864"/>
            <a:ext cx="3736851" cy="38530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2204864"/>
            <a:ext cx="3240360" cy="38530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5220072" y="6237312"/>
            <a:ext cx="324036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/>
              <a:t>Счётчик с установленным в него УСПД 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85150170"/>
      </p:ext>
    </p:extLst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buFont typeface="Wingdings" pitchFamily="2" charset="2"/>
              <a:buChar char="v"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СЧ ЭЛ ЭН ОДНОФ МНОГОФ 230В 5(100)А 1/1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D.R.V3.H.O.RF.L-50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шт</a:t>
            </a:r>
          </a:p>
          <a:p>
            <a:pPr algn="just">
              <a:buFont typeface="Wingdings" pitchFamily="2" charset="2"/>
              <a:buChar char="v"/>
            </a:pPr>
            <a:r>
              <a:rPr lang="ru-RU" dirty="0"/>
              <a:t>Сумма  проекта  </a:t>
            </a:r>
            <a:r>
              <a:rPr lang="ru-RU" dirty="0" smtClean="0"/>
              <a:t>3 599 960 тенге </a:t>
            </a:r>
            <a:r>
              <a:rPr lang="ru-RU" dirty="0"/>
              <a:t>с </a:t>
            </a:r>
            <a:r>
              <a:rPr lang="ru-RU" dirty="0" smtClean="0"/>
              <a:t>НДС. Статус –проект завершен </a:t>
            </a:r>
            <a:endParaRPr lang="ru-RU" dirty="0"/>
          </a:p>
          <a:p>
            <a:pPr algn="just">
              <a:buFont typeface="Wingdings" pitchFamily="2" charset="2"/>
              <a:buChar char="v"/>
            </a:pPr>
            <a:endParaRPr lang="ru-RU" dirty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96E2701-EAB0-4AD6-BFA7-D584CF48B8D2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4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5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Инвестиционная программа 2023г. Предприятие Электрических сетей</a:t>
            </a:r>
            <a:endParaRPr lang="ru-RU" sz="18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5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1772815"/>
            <a:ext cx="4680520" cy="43204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42461155"/>
      </p:ext>
    </p:extLst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8085" y="0"/>
            <a:ext cx="7562850" cy="687314"/>
          </a:xfrm>
        </p:spPr>
        <p:txBody>
          <a:bodyPr/>
          <a:lstStyle/>
          <a:p>
            <a:pPr algn="ctr"/>
            <a:r>
              <a:rPr lang="ru-RU" kern="1200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Инвестиционная программа  2023</a:t>
            </a:r>
            <a:r>
              <a:rPr lang="en-US" kern="1200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kern="1200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ПЭС</a:t>
            </a:r>
            <a:br>
              <a:rPr lang="ru-RU" kern="1200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A9E2F70-C4B2-43CD-80CA-633A66AB3368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5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07504" y="692696"/>
            <a:ext cx="712879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itchFamily="2" charset="2"/>
              <a:buChar char="v"/>
            </a:pPr>
            <a:r>
              <a:rPr lang="ru-RU" sz="1400" b="1" dirty="0"/>
              <a:t>ВЫКЛЮЧАТЕЛЬ ВАКУУМНЫЙ ВВ/</a:t>
            </a:r>
            <a:r>
              <a:rPr lang="en-US" sz="1400" b="1" dirty="0"/>
              <a:t>TEL-6-20/630 </a:t>
            </a:r>
            <a:r>
              <a:rPr lang="en-US" sz="1400" b="1" dirty="0" smtClean="0"/>
              <a:t>VCB15_LD8_SRF</a:t>
            </a:r>
            <a:r>
              <a:rPr lang="ru-RU" sz="1400" b="1" dirty="0" smtClean="0"/>
              <a:t>-10 шт </a:t>
            </a:r>
          </a:p>
          <a:p>
            <a:pPr algn="just">
              <a:buFont typeface="Wingdings" pitchFamily="2" charset="2"/>
              <a:buChar char="v"/>
            </a:pPr>
            <a:r>
              <a:rPr lang="ru-RU" sz="1400" b="1" dirty="0"/>
              <a:t>Сумма </a:t>
            </a:r>
            <a:r>
              <a:rPr lang="ru-RU" sz="1400" b="1" dirty="0" smtClean="0"/>
              <a:t> проекта  45 581 250 тенге с </a:t>
            </a:r>
            <a:r>
              <a:rPr lang="ru-RU" sz="1400" b="1" dirty="0"/>
              <a:t>НДС. Статус –проект завершен 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8783" y="1559242"/>
            <a:ext cx="2957513" cy="3944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59242"/>
            <a:ext cx="2955522" cy="40169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083314" y="5820220"/>
            <a:ext cx="18722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ДО</a:t>
            </a:r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5338827" y="5820220"/>
            <a:ext cx="18722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ПОСЛЕ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31905658"/>
      </p:ext>
    </p:extLst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8085" y="-20556"/>
            <a:ext cx="7562850" cy="707870"/>
          </a:xfrm>
        </p:spPr>
        <p:txBody>
          <a:bodyPr/>
          <a:lstStyle/>
          <a:p>
            <a:r>
              <a:rPr lang="ru-RU" kern="1200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Инвестиционная программа  2023</a:t>
            </a:r>
            <a:r>
              <a:rPr lang="en-US" kern="1200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kern="1200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ПЭС</a:t>
            </a:r>
            <a:br>
              <a:rPr lang="ru-RU" kern="1200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A9E2F70-C4B2-43CD-80CA-633A66AB3368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6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51520" y="764704"/>
            <a:ext cx="698477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itchFamily="2" charset="2"/>
              <a:buChar char="v"/>
            </a:pPr>
            <a:r>
              <a:rPr lang="ru-RU" sz="1400" b="1" dirty="0"/>
              <a:t>УСТРОЙСТВО РАСПРЕДЕЛИТЕЛЬНОЕ 6КВ НА КАМЕРАХ КСО 1000А </a:t>
            </a:r>
            <a:r>
              <a:rPr lang="ru-RU" sz="1400" b="1" dirty="0" smtClean="0"/>
              <a:t>9ЯЧЕЕК</a:t>
            </a:r>
            <a:endParaRPr lang="ru-RU" sz="1400" b="1" dirty="0"/>
          </a:p>
          <a:p>
            <a:r>
              <a:rPr lang="ru-RU" sz="1400" b="1" dirty="0"/>
              <a:t>Сумма  проекта  </a:t>
            </a:r>
            <a:r>
              <a:rPr lang="ru-RU" sz="1400" b="1" dirty="0" smtClean="0"/>
              <a:t>75 038 721 тенге </a:t>
            </a:r>
            <a:r>
              <a:rPr lang="ru-RU" sz="1400" b="1" dirty="0"/>
              <a:t>с </a:t>
            </a:r>
            <a:r>
              <a:rPr lang="ru-RU" sz="1400" b="1" dirty="0" smtClean="0"/>
              <a:t>НДС</a:t>
            </a:r>
          </a:p>
          <a:p>
            <a:pPr algn="just"/>
            <a:r>
              <a:rPr lang="ru-RU" sz="1400" b="1" dirty="0"/>
              <a:t>Статус –проект завершен </a:t>
            </a:r>
          </a:p>
        </p:txBody>
      </p:sp>
      <p:pic>
        <p:nvPicPr>
          <p:cNvPr id="3076" name="Picture 4" descr="C:\Users\GalinaM\Desktop\ДОГОВОРА 2022\ФОТО 22 ДО\ЦРП-12\IMG-20220817-WA001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2060848"/>
            <a:ext cx="3024336" cy="37743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C:\Users\GalinaM\Desktop\ДОГОВОРА 2022\ФОТО 22 ДО\ЦРП-12\IMG-20211122-WA003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2060848"/>
            <a:ext cx="2916324" cy="37743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6021288"/>
            <a:ext cx="1871663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6093296"/>
            <a:ext cx="1871663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97761846"/>
      </p:ext>
    </p:extLst>
  </p:cSld>
  <p:clrMapOvr>
    <a:masterClrMapping/>
  </p:clrMapOvr>
  <p:transition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A9E2F70-C4B2-43CD-80CA-633A66AB3368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7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07504" y="692696"/>
            <a:ext cx="7488832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/>
              <a:t>АЛКОТЕСТЕР С ЗАР УСТР. Д/И 0-5 ПРОМИЛЛЕ, 1500 </a:t>
            </a:r>
            <a:r>
              <a:rPr lang="ru-RU" sz="1400" b="1" dirty="0" smtClean="0"/>
              <a:t>ЗАПИСЕЙ</a:t>
            </a:r>
          </a:p>
          <a:p>
            <a:r>
              <a:rPr lang="ru-RU" sz="1400" b="1" dirty="0"/>
              <a:t>Сумма  проекта  </a:t>
            </a:r>
            <a:r>
              <a:rPr lang="ru-RU" sz="1400" b="1" dirty="0" smtClean="0"/>
              <a:t>567 200 тенге </a:t>
            </a:r>
            <a:r>
              <a:rPr lang="ru-RU" sz="1400" b="1" dirty="0"/>
              <a:t>с </a:t>
            </a:r>
            <a:r>
              <a:rPr lang="ru-RU" sz="1400" b="1" dirty="0" smtClean="0"/>
              <a:t>НДС</a:t>
            </a:r>
          </a:p>
          <a:p>
            <a:pPr algn="just"/>
            <a:r>
              <a:rPr lang="ru-RU" sz="1400" b="1" dirty="0"/>
              <a:t>Статус –проект завершен </a:t>
            </a:r>
          </a:p>
          <a:p>
            <a:endParaRPr lang="ru-RU" sz="1400" b="1" dirty="0"/>
          </a:p>
          <a:p>
            <a:endParaRPr lang="ru-RU" sz="1400" b="1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1844" y="2688102"/>
            <a:ext cx="2466020" cy="23970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0865" y="2688102"/>
            <a:ext cx="2881455" cy="23970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37729539"/>
      </p:ext>
    </p:extLst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Текст 3"/>
          <p:cNvSpPr txBox="1">
            <a:spLocks/>
          </p:cNvSpPr>
          <p:nvPr/>
        </p:nvSpPr>
        <p:spPr>
          <a:xfrm>
            <a:off x="4355977" y="5805264"/>
            <a:ext cx="3528392" cy="57606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marL="1828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sz="1200" b="1" i="1" dirty="0" smtClean="0">
                <a:latin typeface="Times New Roman" pitchFamily="18" charset="0"/>
                <a:cs typeface="Times New Roman" pitchFamily="18" charset="0"/>
              </a:rPr>
              <a:t>ДУТ-датчик </a:t>
            </a:r>
            <a:r>
              <a:rPr lang="en-US" sz="1200" b="1" i="1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1200" b="1" i="1" dirty="0" smtClean="0">
                <a:latin typeface="Times New Roman" pitchFamily="18" charset="0"/>
                <a:cs typeface="Times New Roman" pitchFamily="18" charset="0"/>
              </a:rPr>
              <a:t>уровня  </a:t>
            </a:r>
            <a:r>
              <a:rPr lang="ru-RU" sz="1200" b="1" i="1" dirty="0" smtClean="0">
                <a:latin typeface="Times New Roman" pitchFamily="18" charset="0"/>
                <a:cs typeface="Times New Roman" pitchFamily="18" charset="0"/>
              </a:rPr>
              <a:t>топлива, установленный на топливном баке а/транспорта</a:t>
            </a:r>
            <a:endParaRPr lang="ru-RU" sz="12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39552" y="692696"/>
            <a:ext cx="8280920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ТЕРМИНАЛ АБОНЕНТСКИЙ </a:t>
            </a:r>
            <a:r>
              <a:rPr lang="en-US" sz="1400" b="1" dirty="0">
                <a:latin typeface="Times New Roman" pitchFamily="18" charset="0"/>
                <a:cs typeface="Times New Roman" pitchFamily="18" charset="0"/>
              </a:rPr>
              <a:t>GPS 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МОНИТОРИНГА-28 шт</a:t>
            </a:r>
          </a:p>
          <a:p>
            <a:r>
              <a:rPr lang="ru-RU" sz="1400" b="1" dirty="0"/>
              <a:t>ДАТЧИК УРОВНЯ ЦИФРОВОЙ </a:t>
            </a:r>
            <a:r>
              <a:rPr lang="en-US" sz="1400" b="1" dirty="0" smtClean="0"/>
              <a:t>TD-BLE</a:t>
            </a:r>
            <a:r>
              <a:rPr lang="ru-RU" sz="1400" b="1" dirty="0" smtClean="0"/>
              <a:t>-28 шт</a:t>
            </a:r>
          </a:p>
          <a:p>
            <a:pPr algn="just"/>
            <a:r>
              <a:rPr lang="ru-RU" sz="1400" b="1" dirty="0"/>
              <a:t>Сумма  проекта  </a:t>
            </a:r>
            <a:r>
              <a:rPr lang="ru-RU" sz="1400" b="1" dirty="0" smtClean="0"/>
              <a:t>4 371 000 </a:t>
            </a:r>
            <a:r>
              <a:rPr lang="ru-RU" sz="1400" b="1" dirty="0"/>
              <a:t>тенге с НДС. Статус –проект завершен </a:t>
            </a:r>
          </a:p>
          <a:p>
            <a:endParaRPr lang="ru-RU" sz="1400" b="1" dirty="0"/>
          </a:p>
          <a:p>
            <a:endParaRPr lang="ru-RU" dirty="0" smtClean="0"/>
          </a:p>
          <a:p>
            <a:endParaRPr lang="ru-RU" dirty="0"/>
          </a:p>
        </p:txBody>
      </p:sp>
      <p:sp>
        <p:nvSpPr>
          <p:cNvPr id="14" name="Заголовок 1"/>
          <p:cNvSpPr txBox="1">
            <a:spLocks/>
          </p:cNvSpPr>
          <p:nvPr/>
        </p:nvSpPr>
        <p:spPr bwMode="auto">
          <a:xfrm>
            <a:off x="179512" y="0"/>
            <a:ext cx="7562850" cy="7078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8000" tIns="45712" rIns="18000" bIns="45712" numCol="1" anchor="ctr" anchorCtr="0" compatLnSpc="1">
            <a:prstTxWarp prst="textNoShape">
              <a:avLst/>
            </a:prstTxWarp>
            <a:sp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bg1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bg1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bg1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bg1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bg1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bg1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bg1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bg1"/>
                </a:solidFill>
                <a:latin typeface="Arial" charset="0"/>
              </a:defRPr>
            </a:lvl9pPr>
          </a:lstStyle>
          <a:p>
            <a:pPr algn="ctr"/>
            <a:r>
              <a:rPr lang="ru-RU" kern="1200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Инвестиционная программа  2023</a:t>
            </a:r>
            <a:r>
              <a:rPr lang="en-US" kern="1200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kern="1200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ПЭС</a:t>
            </a:r>
            <a:br>
              <a:rPr lang="ru-RU" kern="1200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dirty="0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8865" y="1597365"/>
            <a:ext cx="3327471" cy="39550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39552" y="1597365"/>
            <a:ext cx="3059832" cy="39550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Текст 3"/>
          <p:cNvSpPr txBox="1">
            <a:spLocks/>
          </p:cNvSpPr>
          <p:nvPr/>
        </p:nvSpPr>
        <p:spPr>
          <a:xfrm>
            <a:off x="305272" y="5733256"/>
            <a:ext cx="3528392" cy="57606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marL="1828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sz="12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200" b="1" i="1" dirty="0" smtClean="0">
                <a:latin typeface="Times New Roman" pitchFamily="18" charset="0"/>
                <a:cs typeface="Times New Roman" pitchFamily="18" charset="0"/>
              </a:rPr>
              <a:t>GPS-</a:t>
            </a:r>
            <a:r>
              <a:rPr lang="ru-RU" sz="1200" b="1" i="1" dirty="0" smtClean="0">
                <a:latin typeface="Times New Roman" pitchFamily="18" charset="0"/>
                <a:cs typeface="Times New Roman" pitchFamily="18" charset="0"/>
              </a:rPr>
              <a:t> установлен в кабине водителя под приборной панелью</a:t>
            </a:r>
            <a:endParaRPr lang="ru-RU" sz="12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Стрелка вверх 1"/>
          <p:cNvSpPr/>
          <p:nvPr/>
        </p:nvSpPr>
        <p:spPr bwMode="auto">
          <a:xfrm>
            <a:off x="1835696" y="2924944"/>
            <a:ext cx="162017" cy="2952328"/>
          </a:xfrm>
          <a:prstGeom prst="upArrow">
            <a:avLst/>
          </a:prstGeom>
          <a:solidFill>
            <a:schemeClr val="accent1">
              <a:lumMod val="20000"/>
              <a:lumOff val="80000"/>
            </a:schemeClr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90000" rIns="90000" bIns="9000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9268446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2_Kazakhmys SAMPLE SLIDES 09">
  <a:themeElements>
    <a:clrScheme name="Кнопка">
      <a:dk1>
        <a:sysClr val="windowText" lastClr="000000"/>
      </a:dk1>
      <a:lt1>
        <a:sysClr val="window" lastClr="FFFFFF"/>
      </a:lt1>
      <a:dk2>
        <a:srgbClr val="465E9C"/>
      </a:dk2>
      <a:lt2>
        <a:srgbClr val="CCDDEA"/>
      </a:lt2>
      <a:accent1>
        <a:srgbClr val="FDA023"/>
      </a:accent1>
      <a:accent2>
        <a:srgbClr val="AA2B1E"/>
      </a:accent2>
      <a:accent3>
        <a:srgbClr val="71685C"/>
      </a:accent3>
      <a:accent4>
        <a:srgbClr val="64A73B"/>
      </a:accent4>
      <a:accent5>
        <a:srgbClr val="EB5605"/>
      </a:accent5>
      <a:accent6>
        <a:srgbClr val="B9CA1A"/>
      </a:accent6>
      <a:hlink>
        <a:srgbClr val="D83E2C"/>
      </a:hlink>
      <a:folHlink>
        <a:srgbClr val="ED7D27"/>
      </a:folHlink>
    </a:clrScheme>
    <a:fontScheme name="Твердый переплет">
      <a:maj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궁서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flat" cmpd="sng" algn="ctr">
          <a:solidFill>
            <a:schemeClr val="tx2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0000" tIns="90000" rIns="90000" bIns="90000" numCol="1" anchor="ctr" anchorCtr="0" compatLnSpc="1">
        <a:prstTxWarp prst="textNoShape">
          <a:avLst/>
        </a:prstTxWarp>
        <a:spAutoFit/>
      </a:bodyPr>
      <a:lstStyle>
        <a:defPPr marL="0" marR="0" indent="0" algn="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flat" cmpd="sng" algn="ctr">
          <a:solidFill>
            <a:schemeClr val="tx2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0000" tIns="90000" rIns="90000" bIns="90000" numCol="1" anchor="ctr" anchorCtr="0" compatLnSpc="1">
        <a:prstTxWarp prst="textNoShape">
          <a:avLst/>
        </a:prstTxWarp>
        <a:spAutoFit/>
      </a:bodyPr>
      <a:lstStyle>
        <a:defPPr marL="0" marR="0" indent="0" algn="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Kazakhmys SAMPLE SLIDES 09 1">
        <a:dk1>
          <a:srgbClr val="000000"/>
        </a:dk1>
        <a:lt1>
          <a:srgbClr val="FFFFFF"/>
        </a:lt1>
        <a:dk2>
          <a:srgbClr val="088CC4"/>
        </a:dk2>
        <a:lt2>
          <a:srgbClr val="FFA600"/>
        </a:lt2>
        <a:accent1>
          <a:srgbClr val="7FD5EA"/>
        </a:accent1>
        <a:accent2>
          <a:srgbClr val="E5F7FB"/>
        </a:accent2>
        <a:accent3>
          <a:srgbClr val="FFFFFF"/>
        </a:accent3>
        <a:accent4>
          <a:srgbClr val="000000"/>
        </a:accent4>
        <a:accent5>
          <a:srgbClr val="C0E7F3"/>
        </a:accent5>
        <a:accent6>
          <a:srgbClr val="CFE0E3"/>
        </a:accent6>
        <a:hlink>
          <a:srgbClr val="FFF9E5"/>
        </a:hlink>
        <a:folHlink>
          <a:srgbClr val="ECECE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azakhmys SAMPLE SLIDES 09 2">
        <a:dk1>
          <a:srgbClr val="000000"/>
        </a:dk1>
        <a:lt1>
          <a:srgbClr val="FFFFFF"/>
        </a:lt1>
        <a:dk2>
          <a:srgbClr val="088CC4"/>
        </a:dk2>
        <a:lt2>
          <a:srgbClr val="C6EDF6"/>
        </a:lt2>
        <a:accent1>
          <a:srgbClr val="FFA600"/>
        </a:accent1>
        <a:accent2>
          <a:srgbClr val="7FD5EA"/>
        </a:accent2>
        <a:accent3>
          <a:srgbClr val="FFFFFF"/>
        </a:accent3>
        <a:accent4>
          <a:srgbClr val="000000"/>
        </a:accent4>
        <a:accent5>
          <a:srgbClr val="FFD0AA"/>
        </a:accent5>
        <a:accent6>
          <a:srgbClr val="72C1D4"/>
        </a:accent6>
        <a:hlink>
          <a:srgbClr val="537CAD"/>
        </a:hlink>
        <a:folHlink>
          <a:srgbClr val="2B276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azakhmys SAMPLE SLIDES 09 3">
        <a:dk1>
          <a:srgbClr val="000000"/>
        </a:dk1>
        <a:lt1>
          <a:srgbClr val="FFFFFF"/>
        </a:lt1>
        <a:dk2>
          <a:srgbClr val="82BBFA"/>
        </a:dk2>
        <a:lt2>
          <a:srgbClr val="C6EDF6"/>
        </a:lt2>
        <a:accent1>
          <a:srgbClr val="FFA600"/>
        </a:accent1>
        <a:accent2>
          <a:srgbClr val="7FD5EA"/>
        </a:accent2>
        <a:accent3>
          <a:srgbClr val="FFFFFF"/>
        </a:accent3>
        <a:accent4>
          <a:srgbClr val="000000"/>
        </a:accent4>
        <a:accent5>
          <a:srgbClr val="FFD0AA"/>
        </a:accent5>
        <a:accent6>
          <a:srgbClr val="72C1D4"/>
        </a:accent6>
        <a:hlink>
          <a:srgbClr val="537CAD"/>
        </a:hlink>
        <a:folHlink>
          <a:srgbClr val="2B276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Kazakhmys SAMPLE SLIDES 09">
  <a:themeElements>
    <a:clrScheme name="Kazakhmys SAMPLE SLIDES 09 3">
      <a:dk1>
        <a:srgbClr val="000000"/>
      </a:dk1>
      <a:lt1>
        <a:srgbClr val="FFFFFF"/>
      </a:lt1>
      <a:dk2>
        <a:srgbClr val="82BBFA"/>
      </a:dk2>
      <a:lt2>
        <a:srgbClr val="C6EDF6"/>
      </a:lt2>
      <a:accent1>
        <a:srgbClr val="FFA600"/>
      </a:accent1>
      <a:accent2>
        <a:srgbClr val="7FD5EA"/>
      </a:accent2>
      <a:accent3>
        <a:srgbClr val="FFFFFF"/>
      </a:accent3>
      <a:accent4>
        <a:srgbClr val="000000"/>
      </a:accent4>
      <a:accent5>
        <a:srgbClr val="FFD0AA"/>
      </a:accent5>
      <a:accent6>
        <a:srgbClr val="72C1D4"/>
      </a:accent6>
      <a:hlink>
        <a:srgbClr val="537CAD"/>
      </a:hlink>
      <a:folHlink>
        <a:srgbClr val="2B2769"/>
      </a:folHlink>
    </a:clrScheme>
    <a:fontScheme name="Kazakhmys SAMPLE SLIDES 09">
      <a:majorFont>
        <a:latin typeface="Arial"/>
        <a:ea typeface=""/>
        <a:cs typeface=""/>
      </a:majorFont>
      <a:minorFont>
        <a:latin typeface="Arial"/>
        <a:ea typeface=""/>
        <a:cs typeface="Arial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flat" cmpd="sng" algn="ctr">
          <a:solidFill>
            <a:schemeClr val="tx2"/>
          </a:solidFill>
          <a:prstDash val="solid"/>
          <a:round/>
          <a:headEnd type="none" w="med" len="med"/>
          <a:tailEnd type="none" w="med" len="med"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hlink"/>
              </a:solidFill>
            </a14:hiddenFill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0000" tIns="90000" rIns="90000" bIns="90000" numCol="1" anchor="ctr" anchorCtr="0" compatLnSpc="1">
        <a:prstTxWarp prst="textNoShape">
          <a:avLst/>
        </a:prstTxWarp>
        <a:spAutoFit/>
      </a:bodyPr>
      <a:lstStyle>
        <a:defPPr marL="0" marR="0" indent="0" algn="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flat" cmpd="sng" algn="ctr">
          <a:solidFill>
            <a:schemeClr val="tx2"/>
          </a:solidFill>
          <a:prstDash val="solid"/>
          <a:round/>
          <a:headEnd type="none" w="med" len="med"/>
          <a:tailEnd type="none" w="med" len="med"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hlink"/>
              </a:solidFill>
            </a14:hiddenFill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0000" tIns="90000" rIns="90000" bIns="90000" numCol="1" anchor="ctr" anchorCtr="0" compatLnSpc="1">
        <a:prstTxWarp prst="textNoShape">
          <a:avLst/>
        </a:prstTxWarp>
        <a:spAutoFit/>
      </a:bodyPr>
      <a:lstStyle>
        <a:defPPr marL="0" marR="0" indent="0" algn="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Kazakhmys SAMPLE SLIDES 09 1">
        <a:dk1>
          <a:srgbClr val="000000"/>
        </a:dk1>
        <a:lt1>
          <a:srgbClr val="FFFFFF"/>
        </a:lt1>
        <a:dk2>
          <a:srgbClr val="088CC4"/>
        </a:dk2>
        <a:lt2>
          <a:srgbClr val="FFA600"/>
        </a:lt2>
        <a:accent1>
          <a:srgbClr val="7FD5EA"/>
        </a:accent1>
        <a:accent2>
          <a:srgbClr val="E5F7FB"/>
        </a:accent2>
        <a:accent3>
          <a:srgbClr val="FFFFFF"/>
        </a:accent3>
        <a:accent4>
          <a:srgbClr val="000000"/>
        </a:accent4>
        <a:accent5>
          <a:srgbClr val="C0E7F3"/>
        </a:accent5>
        <a:accent6>
          <a:srgbClr val="CFE0E3"/>
        </a:accent6>
        <a:hlink>
          <a:srgbClr val="FFF9E5"/>
        </a:hlink>
        <a:folHlink>
          <a:srgbClr val="ECECE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azakhmys SAMPLE SLIDES 09 2">
        <a:dk1>
          <a:srgbClr val="000000"/>
        </a:dk1>
        <a:lt1>
          <a:srgbClr val="FFFFFF"/>
        </a:lt1>
        <a:dk2>
          <a:srgbClr val="088CC4"/>
        </a:dk2>
        <a:lt2>
          <a:srgbClr val="C6EDF6"/>
        </a:lt2>
        <a:accent1>
          <a:srgbClr val="FFA600"/>
        </a:accent1>
        <a:accent2>
          <a:srgbClr val="7FD5EA"/>
        </a:accent2>
        <a:accent3>
          <a:srgbClr val="FFFFFF"/>
        </a:accent3>
        <a:accent4>
          <a:srgbClr val="000000"/>
        </a:accent4>
        <a:accent5>
          <a:srgbClr val="FFD0AA"/>
        </a:accent5>
        <a:accent6>
          <a:srgbClr val="72C1D4"/>
        </a:accent6>
        <a:hlink>
          <a:srgbClr val="537CAD"/>
        </a:hlink>
        <a:folHlink>
          <a:srgbClr val="2B276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azakhmys SAMPLE SLIDES 09 3">
        <a:dk1>
          <a:srgbClr val="000000"/>
        </a:dk1>
        <a:lt1>
          <a:srgbClr val="FFFFFF"/>
        </a:lt1>
        <a:dk2>
          <a:srgbClr val="82BBFA"/>
        </a:dk2>
        <a:lt2>
          <a:srgbClr val="C6EDF6"/>
        </a:lt2>
        <a:accent1>
          <a:srgbClr val="FFA600"/>
        </a:accent1>
        <a:accent2>
          <a:srgbClr val="7FD5EA"/>
        </a:accent2>
        <a:accent3>
          <a:srgbClr val="FFFFFF"/>
        </a:accent3>
        <a:accent4>
          <a:srgbClr val="000000"/>
        </a:accent4>
        <a:accent5>
          <a:srgbClr val="FFD0AA"/>
        </a:accent5>
        <a:accent6>
          <a:srgbClr val="72C1D4"/>
        </a:accent6>
        <a:hlink>
          <a:srgbClr val="537CAD"/>
        </a:hlink>
        <a:folHlink>
          <a:srgbClr val="2B276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16171</TotalTime>
  <Words>237</Words>
  <Application>Microsoft Office PowerPoint</Application>
  <PresentationFormat>Экран (4:3)</PresentationFormat>
  <Paragraphs>38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8</vt:i4>
      </vt:variant>
    </vt:vector>
  </HeadingPairs>
  <TitlesOfParts>
    <vt:vector size="10" baseType="lpstr">
      <vt:lpstr>2_Kazakhmys SAMPLE SLIDES 09</vt:lpstr>
      <vt:lpstr>Kazakhmys SAMPLE SLIDES 09</vt:lpstr>
      <vt:lpstr>Презентация PowerPoint</vt:lpstr>
      <vt:lpstr>Инвестиционная программа 2023г. Предприятие Электрических сетей</vt:lpstr>
      <vt:lpstr>Инвестиционная программа 2023г. Предприятие Электрических сетей</vt:lpstr>
      <vt:lpstr>Инвестиционная программа 2023г. Предприятие Электрических сетей</vt:lpstr>
      <vt:lpstr>Инвестиционная программа  2023  ПЭС </vt:lpstr>
      <vt:lpstr>Инвестиционная программа  2023  ПЭС 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Елена Гимадутдинова</dc:creator>
  <cp:lastModifiedBy>Галина Мельничук</cp:lastModifiedBy>
  <cp:revision>258</cp:revision>
  <cp:lastPrinted>2021-01-13T01:57:40Z</cp:lastPrinted>
  <dcterms:created xsi:type="dcterms:W3CDTF">2016-03-03T05:59:04Z</dcterms:created>
  <dcterms:modified xsi:type="dcterms:W3CDTF">2023-07-25T04:12:29Z</dcterms:modified>
</cp:coreProperties>
</file>